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5"/>
  </p:normalViewPr>
  <p:slideViewPr>
    <p:cSldViewPr snapToGrid="0" snapToObjects="1">
      <p:cViewPr>
        <p:scale>
          <a:sx n="100" d="100"/>
          <a:sy n="100" d="100"/>
        </p:scale>
        <p:origin x="250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DF2C-12BB-F144-8F7E-BF7E9E8E41C5}" type="datetimeFigureOut">
              <a:rPr kumimoji="1" lang="zh-TW" altLang="en-US" smtClean="0"/>
              <a:t>2016/11/5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9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cfung306/t09_3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Tutorial </a:t>
            </a:r>
            <a:r>
              <a:rPr kumimoji="1" lang="en-US" altLang="zh-TW" dirty="0" smtClean="0"/>
              <a:t>09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Express (2)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github.com/ycfung306/t09_381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upload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form</a:t>
            </a:r>
          </a:p>
          <a:p>
            <a:pPr marL="0" indent="0">
              <a:buNone/>
            </a:pP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   action="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uploadFile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kumimoji="1"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post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encType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kumimoji="1" lang="en-U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multipart/form-data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 smtClean="0"/>
              <a:t>File size is large (KB, MB, GB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Cannot append on URL</a:t>
            </a:r>
          </a:p>
          <a:p>
            <a:r>
              <a:rPr kumimoji="1" lang="en-US" altLang="zh-TW" dirty="0" smtClean="0"/>
              <a:t>Must use POST</a:t>
            </a:r>
          </a:p>
          <a:p>
            <a:r>
              <a:rPr kumimoji="1" lang="en-US" altLang="zh-TW" dirty="0" smtClean="0"/>
              <a:t>Need to include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encType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kumimoji="1" lang="en-US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multipart/form-data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kumimoji="1" lang="zh-TW" alt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in MongoDB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Buffer(</a:t>
            </a:r>
            <a:r>
              <a:rPr lang="en-US" altLang="zh-TW" sz="2000" dirty="0" err="1">
                <a:latin typeface="Courier New" charset="0"/>
                <a:ea typeface="Courier New" charset="0"/>
                <a:cs typeface="Courier New" charset="0"/>
              </a:rPr>
              <a:t>bfile.data</a:t>
            </a: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altLang="zh-TW" sz="2000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('base64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kumimoji="1" lang="en-US" altLang="zh-TW" dirty="0" smtClean="0"/>
              <a:t>Saved as a Base64 encoded string in MongoDB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lang="en-US" altLang="zh-TW" sz="2000" dirty="0" err="1">
                <a:latin typeface="Courier New" charset="0"/>
                <a:ea typeface="Courier New" charset="0"/>
                <a:cs typeface="Courier New" charset="0"/>
              </a:rPr>
              <a:t>bfile</a:t>
            </a: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 = new Buffer(doc.data,'base64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Need to decoded it to binary string after retrieving from MongoDB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Query in POST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We can access the queries through </a:t>
            </a:r>
            <a:r>
              <a:rPr kumimoji="1" lang="en-US" altLang="zh-TW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req.query</a:t>
            </a:r>
            <a:r>
              <a:rPr kumimoji="1" lang="en-US" altLang="zh-TW" dirty="0" smtClean="0"/>
              <a:t> for </a:t>
            </a:r>
            <a:r>
              <a:rPr kumimoji="1" lang="en-US" altLang="zh-TW" dirty="0" smtClean="0">
                <a:solidFill>
                  <a:srgbClr val="7030A0"/>
                </a:solidFill>
              </a:rPr>
              <a:t>GET</a:t>
            </a:r>
            <a:r>
              <a:rPr kumimoji="1" lang="en-US" altLang="zh-TW" dirty="0" smtClean="0"/>
              <a:t> method</a:t>
            </a:r>
          </a:p>
          <a:p>
            <a:r>
              <a:rPr kumimoji="1" lang="en-US" altLang="zh-TW" dirty="0" smtClean="0"/>
              <a:t>But queries are sent in the body in </a:t>
            </a:r>
            <a:r>
              <a:rPr kumimoji="1" lang="en-US" altLang="zh-TW" dirty="0" smtClean="0">
                <a:solidFill>
                  <a:srgbClr val="7030A0"/>
                </a:solidFill>
              </a:rPr>
              <a:t>POST</a:t>
            </a:r>
            <a:r>
              <a:rPr kumimoji="1" lang="en-US" altLang="zh-TW" dirty="0" smtClean="0"/>
              <a:t> method</a:t>
            </a:r>
          </a:p>
          <a:p>
            <a:pPr marL="0" indent="0">
              <a:buNone/>
            </a:pPr>
            <a:endParaRPr kumimoji="1"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bodyParser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= require('body-parser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endParaRPr kumimoji="1"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app.use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bodyParser.json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app.use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bodyParser.urlencoded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({ extended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: true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} ));</a:t>
            </a:r>
          </a:p>
          <a:p>
            <a:pPr marL="0" indent="0">
              <a:buNone/>
            </a:pPr>
            <a:endParaRPr kumimoji="1"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req.body.caption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consloe.log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Date(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req.body.date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  <a:endParaRPr kumimoji="1" lang="zh-TW" alt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8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132</Words>
  <Application>Microsoft Macintosh PowerPoint</Application>
  <PresentationFormat>如螢幕大小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Calibri</vt:lpstr>
      <vt:lpstr>Calibri Light</vt:lpstr>
      <vt:lpstr>Courier New</vt:lpstr>
      <vt:lpstr>Mangal</vt:lpstr>
      <vt:lpstr>Arial</vt:lpstr>
      <vt:lpstr>Office 佈景主題</vt:lpstr>
      <vt:lpstr>381 Tutorial 09 Node.JS Express (2)</vt:lpstr>
      <vt:lpstr>File upload</vt:lpstr>
      <vt:lpstr>File in MongoDB</vt:lpstr>
      <vt:lpstr>Query in POST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Tutorial 08 Node.JS Express</dc:title>
  <dc:creator>Yin Chun Fung</dc:creator>
  <cp:lastModifiedBy>Yin Chun Fung</cp:lastModifiedBy>
  <cp:revision>14</cp:revision>
  <dcterms:created xsi:type="dcterms:W3CDTF">2016-10-30T14:21:20Z</dcterms:created>
  <dcterms:modified xsi:type="dcterms:W3CDTF">2016-11-05T09:18:08Z</dcterms:modified>
</cp:coreProperties>
</file>