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110" d="100"/>
          <a:sy n="110" d="100"/>
        </p:scale>
        <p:origin x="10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DF2C-12BB-F144-8F7E-BF7E9E8E41C5}" type="datetimeFigureOut">
              <a:rPr kumimoji="1" lang="zh-TW" altLang="en-US" smtClean="0"/>
              <a:t>2016/11/13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02DB-02A0-0D41-BC90-8C8E6D3A99D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99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cfung306/t09_3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381 Tutorial </a:t>
            </a:r>
            <a:r>
              <a:rPr kumimoji="1" lang="en-US" altLang="zh-TW" dirty="0" smtClean="0"/>
              <a:t>10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Node.JS</a:t>
            </a:r>
            <a:r>
              <a:rPr kumimoji="1" lang="en-US" altLang="zh-TW" dirty="0" smtClean="0"/>
              <a:t> Express </a:t>
            </a:r>
            <a:r>
              <a:rPr kumimoji="1" lang="en-US" altLang="zh-TW" dirty="0" smtClean="0"/>
              <a:t>(3)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https://</a:t>
            </a:r>
            <a:r>
              <a:rPr kumimoji="1" lang="en-US" altLang="zh-TW" dirty="0" smtClean="0">
                <a:hlinkClick r:id="rId2"/>
              </a:rPr>
              <a:t>github.com/ycfung306/t10_381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99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script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javascript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loadMap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function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myLatLng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 = {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altLang="zh-TW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&lt;%=</a:t>
            </a:r>
            <a:r>
              <a:rPr lang="mr-IN" altLang="zh-TW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mr-IN" altLang="zh-TW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lng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altLang="zh-TW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&lt;%=</a:t>
            </a:r>
            <a:r>
              <a:rPr lang="mr-IN" altLang="zh-TW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lon</a:t>
            </a:r>
            <a:r>
              <a:rPr lang="mr-IN" altLang="zh-TW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r>
              <a:rPr lang="mr-IN" altLang="zh-TW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google.maps.Map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altLang="zh-TW" sz="2000" dirty="0" err="1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"),{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zoom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mr-IN" altLang="zh-TW" sz="20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&lt;%=</a:t>
            </a:r>
            <a:r>
              <a:rPr lang="mr-IN" altLang="zh-TW" sz="20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zoom</a:t>
            </a:r>
            <a:r>
              <a:rPr lang="mr-IN" altLang="zh-TW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center</a:t>
            </a:r>
            <a:r>
              <a:rPr lang="mr-IN" altLang="zh-TW" sz="20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mr-IN" altLang="zh-TW" sz="2000" dirty="0" err="1" smtClean="0">
                <a:latin typeface="Courier New" charset="0"/>
                <a:ea typeface="Courier New" charset="0"/>
                <a:cs typeface="Courier New" charset="0"/>
              </a:rPr>
              <a:t>myLatLng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 }</a:t>
            </a:r>
          </a:p>
          <a:p>
            <a:pPr marL="0" indent="0">
              <a:buNone/>
            </a:pPr>
            <a:r>
              <a:rPr kumimoji="1" lang="en-US" altLang="zh-TW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1" lang="mr-IN" altLang="zh-TW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kumimoji="1" lang="en-US" altLang="zh-TW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kumimoji="1" lang="en-US" altLang="zh-TW" sz="2000" dirty="0" smtClean="0">
                <a:latin typeface="Courier New" charset="0"/>
                <a:ea typeface="Courier New" charset="0"/>
                <a:cs typeface="Courier New" charset="0"/>
              </a:rPr>
              <a:t>&lt;/script&gt;</a:t>
            </a:r>
            <a:endParaRPr kumimoji="1" lang="zh-TW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72165" y="4873567"/>
            <a:ext cx="494318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res.render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gmap.ejs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",{</a:t>
            </a:r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tr-TR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22.316109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lon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is-IS" altLang="zh-TW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114.180459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zoom: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18</a:t>
            </a:r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91000" y="2628900"/>
            <a:ext cx="1244600" cy="3693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accent1">
                    <a:lumMod val="75000"/>
                    <a:alpha val="25000"/>
                  </a:schemeClr>
                </a:solidFill>
              </a:rPr>
              <a:t>22.316109</a:t>
            </a:r>
            <a:endParaRPr kumimoji="1" lang="zh-TW" altLang="en-US" b="1" dirty="0">
              <a:solidFill>
                <a:schemeClr val="accent1">
                  <a:lumMod val="75000"/>
                  <a:alpha val="2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97099" y="4229100"/>
            <a:ext cx="1375066" cy="3693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1">
                    <a:lumMod val="75000"/>
                    <a:alpha val="25000"/>
                  </a:schemeClr>
                </a:solidFill>
              </a:rPr>
              <a:t>18</a:t>
            </a:r>
            <a:endParaRPr kumimoji="1" lang="zh-TW" altLang="en-US" dirty="0">
              <a:solidFill>
                <a:schemeClr val="accent1">
                  <a:lumMod val="75000"/>
                  <a:alpha val="2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60834" y="2628900"/>
            <a:ext cx="1425866" cy="3693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s-IS" altLang="zh-TW" b="1" dirty="0">
                <a:solidFill>
                  <a:schemeClr val="accent1">
                    <a:lumMod val="75000"/>
                    <a:alpha val="25000"/>
                  </a:schemeClr>
                </a:solidFill>
                <a:ea typeface="Courier New" charset="0"/>
                <a:cs typeface="Courier New" charset="0"/>
              </a:rPr>
              <a:t>114.180459</a:t>
            </a:r>
            <a:endParaRPr kumimoji="1" lang="zh-TW" altLang="en-US" b="1" dirty="0">
              <a:solidFill>
                <a:schemeClr val="accent1">
                  <a:lumMod val="75000"/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EJS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&lt;% 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cafes.length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mr-IN" altLang="zh-TW" sz="2200" b="1" dirty="0" err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++){</a:t>
            </a:r>
            <a:r>
              <a:rPr lang="mr-IN" altLang="zh-TW" sz="2200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%&gt;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showdetails?id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cafes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mr-IN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&lt;%= 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cafes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].</a:t>
            </a:r>
            <a:r>
              <a:rPr lang="mr-IN" altLang="zh-TW" sz="2200" b="1" dirty="0" err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altLang="zh-TW" sz="22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%&gt;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&lt;% </a:t>
            </a:r>
            <a:r>
              <a:rPr lang="mr-IN" altLang="zh-TW" sz="2200" b="1" dirty="0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%&gt;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17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altLang="zh-TW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mr-IN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showdetails?id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001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sz="2200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Pacific Coffee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TW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&gt;&lt;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="/</a:t>
            </a:r>
            <a:r>
              <a:rPr lang="mr-IN" altLang="zh-TW" sz="2200" dirty="0" err="1" smtClean="0">
                <a:latin typeface="Courier New" charset="0"/>
                <a:ea typeface="Courier New" charset="0"/>
                <a:cs typeface="Courier New" charset="0"/>
              </a:rPr>
              <a:t>showdetails?id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002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  <a:endParaRPr lang="en-US" altLang="zh-TW" sz="2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zh-TW" sz="22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zh-TW" sz="2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Starbucks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altLang="zh-TW" sz="2200" dirty="0">
                <a:latin typeface="Courier New" charset="0"/>
                <a:ea typeface="Courier New" charset="0"/>
                <a:cs typeface="Courier New" charset="0"/>
              </a:rPr>
              <a:t>&gt;&lt;/</a:t>
            </a:r>
            <a:r>
              <a:rPr lang="mr-IN" altLang="zh-TW" sz="2200" dirty="0" err="1">
                <a:latin typeface="Courier New" charset="0"/>
                <a:ea typeface="Courier New" charset="0"/>
                <a:cs typeface="Courier New" charset="0"/>
              </a:rPr>
              <a:t>li</a:t>
            </a:r>
            <a:r>
              <a:rPr lang="mr-IN" altLang="zh-TW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altLang="zh-TW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650" y="3401129"/>
            <a:ext cx="694632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res.render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(”</a:t>
            </a:r>
            <a:r>
              <a:rPr lang="en-US" altLang="zh-TW" b="1" dirty="0" err="1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cafelist.ejs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",{</a:t>
            </a:r>
          </a:p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cafes: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[{ id = '</a:t>
            </a:r>
            <a:r>
              <a:rPr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001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', name = '</a:t>
            </a:r>
            <a:r>
              <a:rPr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Pacific Coffee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'},</a:t>
            </a:r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{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id =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002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name = '</a:t>
            </a:r>
            <a:r>
              <a:rPr lang="en-US" altLang="zh-TW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Starbucks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'}]</a:t>
            </a:r>
          </a:p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Middleware</a:t>
            </a:r>
            <a:endParaRPr kumimoji="1"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98128"/>
            <a:ext cx="7886700" cy="1255322"/>
          </a:xfrm>
        </p:spPr>
      </p:pic>
      <p:sp>
        <p:nvSpPr>
          <p:cNvPr id="8" name="文字方塊 7"/>
          <p:cNvSpPr txBox="1"/>
          <p:nvPr/>
        </p:nvSpPr>
        <p:spPr>
          <a:xfrm>
            <a:off x="628650" y="1885829"/>
            <a:ext cx="55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&lt;input type="file" name="</a:t>
            </a:r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sampleFile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endParaRPr kumimoji="1" lang="zh-TW" alt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&lt;input type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="text" </a:t>
            </a:r>
            <a:r>
              <a:rPr kumimoji="1" lang="en-US" altLang="zh-TW" dirty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="caption"&gt;</a:t>
            </a:r>
            <a:endParaRPr kumimoji="1" lang="zh-TW" alt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12544" y="4114558"/>
            <a:ext cx="55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eq.body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"caption=OUHK"</a:t>
            </a:r>
          </a:p>
          <a:p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req.files.sampleFile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null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32076" y="4922580"/>
            <a:ext cx="556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eq.body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{caption : "OUHK"}</a:t>
            </a:r>
          </a:p>
          <a:p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req.files.sampleFile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null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32076" y="5730602"/>
            <a:ext cx="73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eq.body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{caption : "OUHK"}</a:t>
            </a:r>
          </a:p>
          <a:p>
            <a:r>
              <a:rPr kumimoji="1" lang="en-US" altLang="zh-TW" dirty="0" err="1" smtClean="0">
                <a:latin typeface="Courier New" charset="0"/>
                <a:ea typeface="Courier New" charset="0"/>
                <a:cs typeface="Courier New" charset="0"/>
              </a:rPr>
              <a:t>req.files.sampleFile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= fnksjf3r3r9</a:t>
            </a:r>
            <a:r>
              <a:rPr kumimoji="1" lang="mr-IN" altLang="zh-TW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kumimoji="1" lang="en-US" altLang="zh-TW" dirty="0" smtClean="0">
                <a:latin typeface="Courier New" charset="0"/>
                <a:ea typeface="Courier New" charset="0"/>
                <a:cs typeface="Courier New" charset="0"/>
              </a:rPr>
              <a:t> //bit stream</a:t>
            </a:r>
          </a:p>
        </p:txBody>
      </p:sp>
      <p:sp>
        <p:nvSpPr>
          <p:cNvPr id="12" name="橢圓 11"/>
          <p:cNvSpPr/>
          <p:nvPr/>
        </p:nvSpPr>
        <p:spPr>
          <a:xfrm>
            <a:off x="1527860" y="2770117"/>
            <a:ext cx="335665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300713" y="2760472"/>
            <a:ext cx="335665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071642" y="2748896"/>
            <a:ext cx="335665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696411" y="4319835"/>
            <a:ext cx="335665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715943" y="5104911"/>
            <a:ext cx="316133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2</a:t>
            </a:r>
            <a:endParaRPr kumimoji="1"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96410" y="5912933"/>
            <a:ext cx="335665" cy="331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60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248</Words>
  <Application>Microsoft Macintosh PowerPoint</Application>
  <PresentationFormat>如螢幕大小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Calibri</vt:lpstr>
      <vt:lpstr>Calibri Light</vt:lpstr>
      <vt:lpstr>Courier New</vt:lpstr>
      <vt:lpstr>Arial</vt:lpstr>
      <vt:lpstr>Office 佈景主題</vt:lpstr>
      <vt:lpstr>381 Tutorial 10 Node.JS Express (3)</vt:lpstr>
      <vt:lpstr>EJS</vt:lpstr>
      <vt:lpstr>EJS</vt:lpstr>
      <vt:lpstr>Middleware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381 Tutorial 08 Node.JS Express</dc:title>
  <dc:creator>Yin Chun Fung</dc:creator>
  <cp:lastModifiedBy>Yin Chun Fung</cp:lastModifiedBy>
  <cp:revision>23</cp:revision>
  <dcterms:created xsi:type="dcterms:W3CDTF">2016-10-30T14:21:20Z</dcterms:created>
  <dcterms:modified xsi:type="dcterms:W3CDTF">2016-11-13T16:10:19Z</dcterms:modified>
</cp:coreProperties>
</file>