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10" d="100"/>
          <a:sy n="110" d="100"/>
        </p:scale>
        <p:origin x="2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DF2C-12BB-F144-8F7E-BF7E9E8E41C5}" type="datetimeFigureOut">
              <a:rPr kumimoji="1" lang="zh-TW" altLang="en-US" smtClean="0"/>
              <a:t>2016/11/27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990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ycfung306/t12_38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381 Tutorial </a:t>
            </a:r>
            <a:r>
              <a:rPr kumimoji="1" lang="en-US" altLang="zh-TW" dirty="0" smtClean="0"/>
              <a:t>12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SOA, RESTful Services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>
                <a:hlinkClick r:id="rId2"/>
              </a:rPr>
              <a:t>https://github.com/ycfung306/t12_381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99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Service-Oriented </a:t>
            </a:r>
            <a:r>
              <a:rPr lang="en-US" altLang="zh-TW" dirty="0" smtClean="0"/>
              <a:t>Architecture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 </a:t>
            </a:r>
            <a:r>
              <a:rPr lang="en-US" altLang="zh-TW" dirty="0"/>
              <a:t>way of designing, developing, deploying, and managing systems, in </a:t>
            </a:r>
            <a:r>
              <a:rPr lang="en-US" altLang="zh-TW" dirty="0" smtClean="0"/>
              <a:t>which:</a:t>
            </a:r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eusable </a:t>
            </a:r>
            <a:r>
              <a:rPr lang="en-US" altLang="zh-TW" dirty="0"/>
              <a:t>business functionality via well-defined </a:t>
            </a:r>
            <a:r>
              <a:rPr lang="en-US" altLang="zh-TW" dirty="0" smtClean="0"/>
              <a:t>interfaces</a:t>
            </a:r>
          </a:p>
          <a:p>
            <a:pPr lvl="1"/>
            <a:r>
              <a:rPr lang="en-US" altLang="zh-TW" dirty="0" smtClean="0"/>
              <a:t>Clear separation </a:t>
            </a:r>
            <a:r>
              <a:rPr lang="en-US" altLang="zh-TW" dirty="0"/>
              <a:t>between service interface and service </a:t>
            </a:r>
            <a:r>
              <a:rPr lang="en-US" altLang="zh-TW" dirty="0" smtClean="0"/>
              <a:t>implementation</a:t>
            </a:r>
          </a:p>
          <a:p>
            <a:pPr lvl="1"/>
            <a:r>
              <a:rPr lang="en-US" altLang="zh-TW" dirty="0" smtClean="0"/>
              <a:t>Service </a:t>
            </a:r>
            <a:r>
              <a:rPr lang="en-US" altLang="zh-TW" dirty="0"/>
              <a:t>consumers are built using functionality from available </a:t>
            </a:r>
            <a:r>
              <a:rPr lang="en-US" altLang="zh-TW" dirty="0" smtClean="0"/>
              <a:t>services</a:t>
            </a:r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/>
              <a:t>SOA infrastructure enables discovery, composition, and invocation of </a:t>
            </a:r>
            <a:r>
              <a:rPr lang="en-US" altLang="zh-TW" dirty="0" smtClean="0"/>
              <a:t>services</a:t>
            </a:r>
          </a:p>
          <a:p>
            <a:pPr lvl="1"/>
            <a:r>
              <a:rPr lang="en-US" altLang="zh-TW" dirty="0" smtClean="0"/>
              <a:t>Protocols are mainly </a:t>
            </a:r>
            <a:r>
              <a:rPr lang="en-US" altLang="zh-TW" dirty="0"/>
              <a:t>message-based document </a:t>
            </a:r>
            <a:r>
              <a:rPr lang="en-US" altLang="zh-TW" dirty="0" smtClean="0"/>
              <a:t>exchanges</a:t>
            </a:r>
          </a:p>
          <a:p>
            <a:r>
              <a:rPr lang="en-US" altLang="zh-TW" dirty="0" smtClean="0"/>
              <a:t>Systems </a:t>
            </a:r>
            <a:r>
              <a:rPr lang="en-US" altLang="zh-TW" dirty="0"/>
              <a:t>that are built based on the SOA characteristics </a:t>
            </a:r>
            <a:r>
              <a:rPr lang="en-US" altLang="zh-TW" dirty="0" smtClean="0"/>
              <a:t>are </a:t>
            </a:r>
            <a:r>
              <a:rPr lang="en-US" altLang="zh-TW" dirty="0"/>
              <a:t>called service-oriented systems</a:t>
            </a:r>
            <a:endParaRPr kumimoji="1" lang="zh-TW" alt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RESTful Design Principle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Use HTTP </a:t>
            </a:r>
            <a:r>
              <a:rPr lang="en-US" altLang="zh-TW" dirty="0" smtClean="0"/>
              <a:t>methods explicitly</a:t>
            </a:r>
          </a:p>
          <a:p>
            <a:pPr lvl="1"/>
            <a:r>
              <a:rPr lang="en-US" altLang="zh-TW" dirty="0" smtClean="0"/>
              <a:t>POST (Create)</a:t>
            </a:r>
          </a:p>
          <a:p>
            <a:pPr lvl="1"/>
            <a:r>
              <a:rPr lang="en-US" altLang="zh-TW" dirty="0" smtClean="0"/>
              <a:t>GET (Read)</a:t>
            </a:r>
          </a:p>
          <a:p>
            <a:pPr lvl="1"/>
            <a:r>
              <a:rPr lang="en-US" altLang="zh-TW" dirty="0" smtClean="0"/>
              <a:t>PUT (Update)</a:t>
            </a:r>
          </a:p>
          <a:p>
            <a:pPr lvl="1"/>
            <a:r>
              <a:rPr lang="en-US" altLang="zh-TW" dirty="0" smtClean="0"/>
              <a:t>DELETE (Delete)</a:t>
            </a:r>
          </a:p>
          <a:p>
            <a:r>
              <a:rPr lang="en-US" altLang="zh-TW" dirty="0" smtClean="0"/>
              <a:t>Be stateless</a:t>
            </a:r>
          </a:p>
          <a:p>
            <a:pPr lvl="1"/>
            <a:r>
              <a:rPr lang="en-US" altLang="zh-TW" dirty="0" smtClean="0"/>
              <a:t>Server do not memorize anything about the client</a:t>
            </a:r>
          </a:p>
          <a:p>
            <a:r>
              <a:rPr lang="en-US" altLang="zh-TW" dirty="0" smtClean="0"/>
              <a:t>Cacheable</a:t>
            </a:r>
          </a:p>
          <a:p>
            <a:r>
              <a:rPr lang="en-US" altLang="zh-TW" dirty="0" err="1" smtClean="0"/>
              <a:t>Idempotence</a:t>
            </a:r>
            <a:endParaRPr lang="en-US" altLang="zh-TW" dirty="0"/>
          </a:p>
          <a:p>
            <a:pPr lvl="1"/>
            <a:r>
              <a:rPr lang="en-US" altLang="zh-TW" dirty="0" smtClean="0"/>
              <a:t>side </a:t>
            </a:r>
            <a:r>
              <a:rPr lang="en-US" altLang="zh-TW" dirty="0"/>
              <a:t>effect of multiple requests have the same effect as the same single </a:t>
            </a:r>
            <a:r>
              <a:rPr lang="en-US" altLang="zh-TW" dirty="0" smtClean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65495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RESTful Design Principle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Expose directory structure-like URIs</a:t>
            </a:r>
          </a:p>
          <a:p>
            <a:r>
              <a:rPr lang="en-US" altLang="zh-TW" dirty="0"/>
              <a:t>Transfer (between clients &amp; servers) XML, JSON, or </a:t>
            </a:r>
            <a:r>
              <a:rPr lang="en-US" altLang="zh-TW" dirty="0" smtClean="0"/>
              <a:t>both</a:t>
            </a:r>
          </a:p>
          <a:p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sz="2200" dirty="0" err="1">
                <a:latin typeface="Courier New" charset="0"/>
                <a:ea typeface="Courier New" charset="0"/>
                <a:cs typeface="Courier New" charset="0"/>
              </a:rPr>
              <a:t>app.get</a:t>
            </a:r>
            <a:r>
              <a:rPr kumimoji="1" lang="en-US" altLang="zh-TW" sz="22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("/circle/:r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", function(</a:t>
            </a:r>
            <a:r>
              <a:rPr kumimoji="1" lang="en-US" altLang="zh-TW" sz="2200" dirty="0" err="1">
                <a:latin typeface="Courier New" charset="0"/>
                <a:ea typeface="Courier New" charset="0"/>
                <a:cs typeface="Courier New" charset="0"/>
              </a:rPr>
              <a:t>req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, res) 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TW" sz="2200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 r = </a:t>
            </a:r>
            <a:r>
              <a:rPr kumimoji="1" lang="en-US" altLang="zh-TW" sz="2200" dirty="0" err="1">
                <a:latin typeface="Courier New" charset="0"/>
                <a:ea typeface="Courier New" charset="0"/>
                <a:cs typeface="Courier New" charset="0"/>
              </a:rPr>
              <a:t>parseFloat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kumimoji="1" lang="en-US" altLang="zh-TW" sz="2200" b="1" dirty="0" err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req.params.r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TW" sz="2200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 circle = 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{"radius"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marL="0" indent="0">
              <a:buNone/>
            </a:pP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               "perimeter"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2 * </a:t>
            </a:r>
            <a:r>
              <a:rPr kumimoji="1" lang="en-US" altLang="zh-TW" sz="2200" dirty="0" err="1">
                <a:latin typeface="Courier New" charset="0"/>
                <a:ea typeface="Courier New" charset="0"/>
                <a:cs typeface="Courier New" charset="0"/>
              </a:rPr>
              <a:t>Math.PI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 * r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marL="0" indent="0">
              <a:buNone/>
            </a:pP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		    "area"		: </a:t>
            </a:r>
            <a:r>
              <a:rPr kumimoji="1" lang="en-US" altLang="zh-TW" sz="2200" dirty="0" err="1">
                <a:latin typeface="Courier New" charset="0"/>
                <a:ea typeface="Courier New" charset="0"/>
                <a:cs typeface="Courier New" charset="0"/>
              </a:rPr>
              <a:t>Math.PI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 * r * 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r }; </a:t>
            </a:r>
          </a:p>
          <a:p>
            <a:pPr marL="0" indent="0">
              <a:buNone/>
            </a:pP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TW" sz="2200" dirty="0" err="1" smtClean="0">
                <a:latin typeface="Courier New" charset="0"/>
                <a:ea typeface="Courier New" charset="0"/>
                <a:cs typeface="Courier New" charset="0"/>
              </a:rPr>
              <a:t>res.writeHead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(200,</a:t>
            </a:r>
          </a:p>
          <a:p>
            <a:pPr marL="0" indent="0">
              <a:buNone/>
            </a:pP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	{"</a:t>
            </a:r>
            <a:r>
              <a:rPr kumimoji="1" lang="en-US" altLang="zh-TW" sz="2200" dirty="0">
                <a:latin typeface="Courier New" charset="0"/>
                <a:ea typeface="Courier New" charset="0"/>
                <a:cs typeface="Courier New" charset="0"/>
              </a:rPr>
              <a:t>Content-Type": </a:t>
            </a:r>
            <a:r>
              <a:rPr kumimoji="1" lang="en-US" altLang="zh-TW" sz="2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"application/JSON</a:t>
            </a:r>
            <a:r>
              <a:rPr kumimoji="1" lang="en-US" altLang="zh-TW" sz="2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1" lang="en-US" altLang="zh-TW" sz="22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res.end</a:t>
            </a:r>
            <a:r>
              <a:rPr kumimoji="1" lang="en-US" altLang="zh-TW" sz="2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kumimoji="1" lang="en-US" altLang="zh-TW" sz="22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JSON.stringify</a:t>
            </a:r>
            <a:r>
              <a:rPr kumimoji="1" lang="en-US" altLang="zh-TW" sz="2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(circle</a:t>
            </a:r>
            <a:r>
              <a:rPr kumimoji="1" lang="en-US" altLang="zh-TW" sz="2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pPr marL="0" indent="0">
              <a:buNone/>
            </a:pP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kumimoji="1" lang="en-US" altLang="zh-TW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8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171</Words>
  <Application>Microsoft Macintosh PowerPoint</Application>
  <PresentationFormat>如螢幕大小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Calibri</vt:lpstr>
      <vt:lpstr>Calibri Light</vt:lpstr>
      <vt:lpstr>Courier New</vt:lpstr>
      <vt:lpstr>Arial</vt:lpstr>
      <vt:lpstr>Office 佈景主題</vt:lpstr>
      <vt:lpstr>381 Tutorial 12 SOA, RESTful Services</vt:lpstr>
      <vt:lpstr>Service-Oriented Architecture</vt:lpstr>
      <vt:lpstr>RESTful Design Principle</vt:lpstr>
      <vt:lpstr>RESTful Design Principle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381 Tutorial 08 Node.JS Express</dc:title>
  <dc:creator>Yin Chun Fung</dc:creator>
  <cp:lastModifiedBy>Yin Chun Fung</cp:lastModifiedBy>
  <cp:revision>31</cp:revision>
  <dcterms:created xsi:type="dcterms:W3CDTF">2016-10-30T14:21:20Z</dcterms:created>
  <dcterms:modified xsi:type="dcterms:W3CDTF">2016-11-27T15:18:29Z</dcterms:modified>
</cp:coreProperties>
</file>