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03" r:id="rId3"/>
    <p:sldId id="886" r:id="rId5"/>
    <p:sldId id="892" r:id="rId6"/>
    <p:sldId id="931" r:id="rId7"/>
    <p:sldId id="924" r:id="rId8"/>
    <p:sldId id="902" r:id="rId9"/>
    <p:sldId id="925" r:id="rId10"/>
    <p:sldId id="932" r:id="rId11"/>
    <p:sldId id="926" r:id="rId12"/>
    <p:sldId id="914" r:id="rId13"/>
    <p:sldId id="948" r:id="rId1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C07"/>
    <a:srgbClr val="0075BF"/>
    <a:srgbClr val="034EA2"/>
    <a:srgbClr val="0087CD"/>
    <a:srgbClr val="C68F06"/>
    <a:srgbClr val="DB2C03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 autoAdjust="0"/>
    <p:restoredTop sz="94660"/>
  </p:normalViewPr>
  <p:slideViewPr>
    <p:cSldViewPr>
      <p:cViewPr varScale="1">
        <p:scale>
          <a:sx n="81" d="100"/>
          <a:sy n="81" d="100"/>
        </p:scale>
        <p:origin x="91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9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0700" y="685800"/>
            <a:ext cx="609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72920"/>
            <a:ext cx="12193200" cy="360045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75410"/>
            <a:ext cx="10208895" cy="4296410"/>
          </a:xfrm>
          <a:prstGeom prst="rect">
            <a:avLst/>
          </a:prstGeom>
          <a:solidFill>
            <a:schemeClr val="accent2">
              <a:alpha val="74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4445" y="6701155"/>
            <a:ext cx="7619365" cy="172720"/>
          </a:xfrm>
          <a:prstGeom prst="rect">
            <a:avLst/>
          </a:prstGeom>
          <a:solidFill>
            <a:schemeClr val="accent2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35"/>
            <a:ext cx="3074670" cy="222885"/>
          </a:xfrm>
          <a:prstGeom prst="rect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15555" y="6557645"/>
            <a:ext cx="4573270" cy="315595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438" y="3175292"/>
            <a:ext cx="9326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校友工作协会外联部部长竞选演讲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5849" y="3949043"/>
            <a:ext cx="184531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竞选职位：部长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289" y="4613394"/>
            <a:ext cx="3172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400" dirty="0">
                <a:solidFill>
                  <a:schemeClr val="bg1"/>
                </a:solidFill>
                <a:cs typeface="+mn-ea"/>
                <a:sym typeface="+mn-lt"/>
              </a:rPr>
              <a:t>汇报人：杨长洪        时间：  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2019.06.15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3392" y="2105561"/>
            <a:ext cx="25635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spc="-3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2019</a:t>
            </a:r>
            <a:endParaRPr lang="en-US" altLang="zh-CN" sz="8000" b="1" spc="-3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:fad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99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00"/>
                            </p:stCondLst>
                            <p:childTnLst>
                              <p:par>
                                <p:cTn id="1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3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4" name="Freeform 54" descr="17957756_101728372001_2副本"/>
          <p:cNvSpPr/>
          <p:nvPr/>
        </p:nvSpPr>
        <p:spPr bwMode="auto">
          <a:xfrm>
            <a:off x="6125918" y="1629184"/>
            <a:ext cx="4644182" cy="4563745"/>
          </a:xfrm>
          <a:custGeom>
            <a:avLst/>
            <a:gdLst>
              <a:gd name="T0" fmla="*/ 0 w 2507"/>
              <a:gd name="T1" fmla="*/ 0 h 2464"/>
              <a:gd name="T2" fmla="*/ 0 w 2507"/>
              <a:gd name="T3" fmla="*/ 1232 h 2464"/>
              <a:gd name="T4" fmla="*/ 0 w 2507"/>
              <a:gd name="T5" fmla="*/ 2464 h 2464"/>
              <a:gd name="T6" fmla="*/ 2507 w 2507"/>
              <a:gd name="T7" fmla="*/ 2464 h 2464"/>
              <a:gd name="T8" fmla="*/ 2507 w 2507"/>
              <a:gd name="T9" fmla="*/ 1232 h 2464"/>
              <a:gd name="T10" fmla="*/ 2507 w 2507"/>
              <a:gd name="T11" fmla="*/ 0 h 2464"/>
              <a:gd name="T12" fmla="*/ 0 w 2507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7" h="2464">
                <a:moveTo>
                  <a:pt x="0" y="0"/>
                </a:moveTo>
                <a:lnTo>
                  <a:pt x="0" y="1232"/>
                </a:lnTo>
                <a:lnTo>
                  <a:pt x="0" y="2464"/>
                </a:lnTo>
                <a:lnTo>
                  <a:pt x="2507" y="2464"/>
                </a:lnTo>
                <a:lnTo>
                  <a:pt x="2507" y="1232"/>
                </a:lnTo>
                <a:lnTo>
                  <a:pt x="2507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b="-224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ts val="2000"/>
              </a:lnSpc>
            </a:pPr>
            <a:endParaRPr lang="zh-CN" altLang="en-US" sz="140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3345" y="4077335"/>
            <a:ext cx="2296160" cy="2281555"/>
            <a:chOff x="1066800" y="1274812"/>
            <a:chExt cx="1716088" cy="1711325"/>
          </a:xfrm>
        </p:grpSpPr>
        <p:sp>
          <p:nvSpPr>
            <p:cNvPr id="25650" name="Rectangle 50"/>
            <p:cNvSpPr>
              <a:spLocks noChangeArrowheads="1"/>
            </p:cNvSpPr>
            <p:nvPr/>
          </p:nvSpPr>
          <p:spPr bwMode="auto">
            <a:xfrm>
              <a:off x="1066800" y="1274812"/>
              <a:ext cx="1716088" cy="1711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>
                <a:lnSpc>
                  <a:spcPts val="2000"/>
                </a:lnSpc>
              </a:pPr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25655" name="Rectangle 55"/>
            <p:cNvSpPr>
              <a:spLocks noChangeArrowheads="1"/>
            </p:cNvSpPr>
            <p:nvPr/>
          </p:nvSpPr>
          <p:spPr bwMode="auto">
            <a:xfrm>
              <a:off x="1185883" y="1978601"/>
              <a:ext cx="1441827" cy="1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2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娱乐方面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flipV="1">
            <a:off x="3735591" y="-5112"/>
            <a:ext cx="2366787" cy="3857622"/>
            <a:chOff x="2820983" y="1263934"/>
            <a:chExt cx="1716087" cy="2905341"/>
          </a:xfrm>
        </p:grpSpPr>
        <p:sp>
          <p:nvSpPr>
            <p:cNvPr id="25656" name="Rectangle 56"/>
            <p:cNvSpPr>
              <a:spLocks noChangeArrowheads="1"/>
            </p:cNvSpPr>
            <p:nvPr/>
          </p:nvSpPr>
          <p:spPr bwMode="auto">
            <a:xfrm>
              <a:off x="3004344" y="3797892"/>
              <a:ext cx="1368425" cy="37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ts val="2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娱乐方面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ts val="2000"/>
                </a:lnSpc>
                <a:buFont typeface="Arial" panose="020B0604020202020204" pitchFamily="34" charset="0"/>
                <a:buNone/>
              </a:pP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820983" y="1263934"/>
              <a:ext cx="1716087" cy="1711325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3" tIns="60956" rIns="121913" bIns="60956" numCol="1" rtlCol="0" anchor="t" anchorCtr="0" compatLnSpc="1">
              <a:noAutofit/>
            </a:bodyPr>
            <a:lstStyle/>
            <a:p>
              <a:pPr lvl="0" algn="l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0" y="260648"/>
            <a:ext cx="239373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70288" y="1570638"/>
            <a:ext cx="2288224" cy="2281872"/>
            <a:chOff x="1066800" y="1274812"/>
            <a:chExt cx="1716088" cy="1711325"/>
          </a:xfrm>
        </p:grpSpPr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1066800" y="1274812"/>
              <a:ext cx="1716088" cy="17113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>
                <a:lnSpc>
                  <a:spcPts val="2000"/>
                </a:lnSpc>
              </a:pPr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1198904" y="2021948"/>
              <a:ext cx="1441827" cy="19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2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能力方面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Rectangle 55"/>
          <p:cNvSpPr>
            <a:spLocks noChangeArrowheads="1"/>
          </p:cNvSpPr>
          <p:nvPr/>
        </p:nvSpPr>
        <p:spPr bwMode="auto">
          <a:xfrm>
            <a:off x="3942819" y="2599894"/>
            <a:ext cx="1922526" cy="51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开拓视野，锻炼自我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4" grpId="0" bldLvl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279576" y="2402840"/>
            <a:ext cx="7325995" cy="2034540"/>
            <a:chOff x="4357" y="6035"/>
            <a:chExt cx="11537" cy="3204"/>
          </a:xfrm>
        </p:grpSpPr>
        <p:sp>
          <p:nvSpPr>
            <p:cNvPr id="12" name="矩形 259"/>
            <p:cNvSpPr>
              <a:spLocks noChangeArrowheads="1"/>
            </p:cNvSpPr>
            <p:nvPr/>
          </p:nvSpPr>
          <p:spPr bwMode="auto">
            <a:xfrm>
              <a:off x="4357" y="6035"/>
              <a:ext cx="11537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sz="80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THANK YOU</a:t>
              </a:r>
              <a:endParaRPr lang="en-US" altLang="zh-CN" sz="80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矩形 259"/>
            <p:cNvSpPr>
              <a:spLocks noChangeArrowheads="1"/>
            </p:cNvSpPr>
            <p:nvPr/>
          </p:nvSpPr>
          <p:spPr bwMode="auto">
            <a:xfrm>
              <a:off x="7221" y="8028"/>
              <a:ext cx="5807" cy="1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zh-CN" altLang="en-US" sz="5000" dirty="0">
                  <a:solidFill>
                    <a:schemeClr val="accent2"/>
                  </a:solidFill>
                  <a:cs typeface="Arial" panose="020B0604020202020204" pitchFamily="34" charset="0"/>
                </a:rPr>
                <a:t>谢 谢 观 看</a:t>
              </a:r>
              <a:endParaRPr lang="zh-CN" altLang="en-US" sz="5000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81110" y="5265420"/>
            <a:ext cx="322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一只宝藏男孩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8"/>
          <p:cNvSpPr/>
          <p:nvPr/>
        </p:nvSpPr>
        <p:spPr bwMode="auto">
          <a:xfrm>
            <a:off x="599" y="2683096"/>
            <a:ext cx="4838068" cy="1711957"/>
          </a:xfrm>
          <a:custGeom>
            <a:avLst/>
            <a:gdLst/>
            <a:ahLst/>
            <a:cxnLst/>
            <a:rect l="l" t="t" r="r" b="b"/>
            <a:pathLst>
              <a:path w="4310745" h="1283968">
                <a:moveTo>
                  <a:pt x="1089668" y="0"/>
                </a:moveTo>
                <a:lnTo>
                  <a:pt x="3526973" y="0"/>
                </a:lnTo>
                <a:lnTo>
                  <a:pt x="4310745" y="1269454"/>
                </a:lnTo>
                <a:lnTo>
                  <a:pt x="1089668" y="1283968"/>
                </a:lnTo>
                <a:close/>
                <a:moveTo>
                  <a:pt x="0" y="0"/>
                </a:moveTo>
                <a:lnTo>
                  <a:pt x="1089667" y="0"/>
                </a:lnTo>
                <a:lnTo>
                  <a:pt x="1089667" y="1283968"/>
                </a:lnTo>
                <a:lnTo>
                  <a:pt x="0" y="1283968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3" tIns="60956" rIns="121913" bIns="60956" numCol="1" rtlCol="0" anchor="t" anchorCtr="0" compatLnSpc="1"/>
          <a:lstStyle/>
          <a:p>
            <a:pPr defTabSz="913765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032936" y="2873272"/>
            <a:ext cx="1576700" cy="944097"/>
          </a:xfrm>
          <a:prstGeom prst="rect">
            <a:avLst/>
          </a:prstGeom>
          <a:noFill/>
        </p:spPr>
        <p:txBody>
          <a:bodyPr wrap="none" lIns="121913" tIns="60956" rIns="121913" bIns="60956">
            <a:spAutoFit/>
          </a:bodyPr>
          <a:lstStyle/>
          <a:p>
            <a:pPr>
              <a:defRPr/>
            </a:pPr>
            <a:r>
              <a:rPr lang="zh-CN" altLang="en-US" sz="5335" kern="0" spc="-150" dirty="0">
                <a:ln w="1905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5335" kern="0" spc="-150" dirty="0">
              <a:ln w="1905">
                <a:noFill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990825" y="3639370"/>
            <a:ext cx="1771305" cy="533215"/>
          </a:xfrm>
          <a:prstGeom prst="rect">
            <a:avLst/>
          </a:prstGeom>
          <a:noFill/>
        </p:spPr>
        <p:txBody>
          <a:bodyPr wrap="none" lIns="121913" tIns="60956" rIns="121913" bIns="60956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66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568843" y="1745728"/>
            <a:ext cx="1477313" cy="492434"/>
          </a:xfrm>
          <a:prstGeom prst="rect">
            <a:avLst/>
          </a:prstGeom>
          <a:noFill/>
        </p:spPr>
        <p:txBody>
          <a:bodyPr wrap="none" lIns="121913" tIns="60956" rIns="121913" bIns="60956">
            <a:spAutoFit/>
          </a:bodyPr>
          <a:lstStyle/>
          <a:p>
            <a:pPr defTabSz="913765">
              <a:defRPr/>
            </a:pPr>
            <a:r>
              <a:rPr lang="zh-CN" altLang="en-US" sz="2400" kern="0" dirty="0">
                <a:solidFill>
                  <a:schemeClr val="tx1"/>
                </a:solidFill>
                <a:cs typeface="+mn-ea"/>
                <a:sym typeface="+mn-lt"/>
              </a:rPr>
              <a:t>自我介绍</a:t>
            </a:r>
            <a:endParaRPr lang="zh-CN" altLang="en-US" sz="2400" kern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665121" y="3794221"/>
            <a:ext cx="1477313" cy="492434"/>
          </a:xfrm>
          <a:prstGeom prst="rect">
            <a:avLst/>
          </a:prstGeom>
          <a:noFill/>
        </p:spPr>
        <p:txBody>
          <a:bodyPr wrap="none" lIns="121913" tIns="60956" rIns="121913" bIns="60956">
            <a:spAutoFit/>
          </a:bodyPr>
          <a:lstStyle/>
          <a:p>
            <a:pPr lvl="0" algn="l">
              <a:defRPr/>
            </a:pPr>
            <a:r>
              <a:rPr lang="zh-CN" altLang="en-US" sz="2400" kern="0" dirty="0">
                <a:cs typeface="+mn-ea"/>
                <a:sym typeface="+mn-lt"/>
              </a:rPr>
              <a:t>工作计划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57119" y="2770928"/>
            <a:ext cx="1477313" cy="492434"/>
          </a:xfrm>
          <a:prstGeom prst="rect">
            <a:avLst/>
          </a:prstGeom>
          <a:noFill/>
        </p:spPr>
        <p:txBody>
          <a:bodyPr wrap="none" lIns="121913" tIns="60956" rIns="121913" bIns="60956">
            <a:spAutoFit/>
          </a:bodyPr>
          <a:lstStyle/>
          <a:p>
            <a:pPr lvl="0" algn="l">
              <a:defRPr/>
            </a:pPr>
            <a:r>
              <a:rPr lang="zh-CN" altLang="en-US" sz="2400" kern="0" dirty="0">
                <a:cs typeface="+mn-ea"/>
                <a:sym typeface="+mn-lt"/>
              </a:rPr>
              <a:t>工作经历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434432" y="4817514"/>
            <a:ext cx="1477313" cy="492434"/>
          </a:xfrm>
          <a:prstGeom prst="rect">
            <a:avLst/>
          </a:prstGeom>
          <a:noFill/>
        </p:spPr>
        <p:txBody>
          <a:bodyPr wrap="none" lIns="121913" tIns="60956" rIns="121913" bIns="60956">
            <a:spAutoFit/>
          </a:bodyPr>
          <a:lstStyle/>
          <a:p>
            <a:pPr lvl="0" algn="l">
              <a:defRPr/>
            </a:pPr>
            <a:r>
              <a:rPr lang="zh-CN" altLang="en-US" sz="2400" kern="0" dirty="0">
                <a:cs typeface="+mn-ea"/>
                <a:sym typeface="+mn-lt"/>
              </a:rPr>
              <a:t>竞选理由</a:t>
            </a:r>
            <a:endParaRPr lang="zh-CN" altLang="en-US" sz="2400" kern="0" dirty="0"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5782" y="1540287"/>
            <a:ext cx="730314" cy="697875"/>
          </a:xfrm>
          <a:prstGeom prst="rect">
            <a:avLst/>
          </a:prstGeom>
          <a:noFill/>
        </p:spPr>
        <p:txBody>
          <a:bodyPr wrap="none" lIns="121913" tIns="60956" rIns="121913" bIns="60956" rtlCol="0">
            <a:spAutoFit/>
          </a:bodyPr>
          <a:lstStyle/>
          <a:p>
            <a:r>
              <a:rPr lang="en-US" altLang="zh-CN" sz="37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3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7274" y="2638999"/>
            <a:ext cx="743138" cy="697875"/>
          </a:xfrm>
          <a:prstGeom prst="rect">
            <a:avLst/>
          </a:prstGeom>
          <a:noFill/>
        </p:spPr>
        <p:txBody>
          <a:bodyPr wrap="none" lIns="121913" tIns="60956" rIns="121913" bIns="60956" rtlCol="0">
            <a:spAutoFit/>
          </a:bodyPr>
          <a:lstStyle/>
          <a:p>
            <a:r>
              <a:rPr lang="en-US" altLang="zh-CN" sz="37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3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7429" y="3692776"/>
            <a:ext cx="749300" cy="695325"/>
          </a:xfrm>
          <a:prstGeom prst="rect">
            <a:avLst/>
          </a:prstGeom>
          <a:noFill/>
        </p:spPr>
        <p:txBody>
          <a:bodyPr wrap="none" lIns="121913" tIns="60956" rIns="121913" bIns="60956" rtlCol="0">
            <a:spAutoFit/>
          </a:bodyPr>
          <a:lstStyle/>
          <a:p>
            <a:r>
              <a:rPr lang="en-US" altLang="zh-CN" sz="37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3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0974" y="4754495"/>
            <a:ext cx="734695" cy="695325"/>
          </a:xfrm>
          <a:prstGeom prst="rect">
            <a:avLst/>
          </a:prstGeom>
          <a:noFill/>
        </p:spPr>
        <p:txBody>
          <a:bodyPr wrap="none" lIns="121913" tIns="60956" rIns="121913" bIns="60956" rtlCol="0">
            <a:spAutoFit/>
          </a:bodyPr>
          <a:lstStyle/>
          <a:p>
            <a:r>
              <a:rPr lang="en-US" altLang="zh-CN" sz="373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73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  <p:bldP spid="8" grpId="0"/>
      <p:bldP spid="10" grpId="0"/>
      <p:bldP spid="12" grpId="0"/>
      <p:bldP spid="14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34"/>
          <p:cNvGrpSpPr/>
          <p:nvPr/>
        </p:nvGrpSpPr>
        <p:grpSpPr>
          <a:xfrm>
            <a:off x="5088720" y="1370776"/>
            <a:ext cx="1996836" cy="1996112"/>
            <a:chOff x="3606461" y="1664340"/>
            <a:chExt cx="1040024" cy="1040024"/>
          </a:xfrm>
          <a:effectLst/>
        </p:grpSpPr>
        <p:sp>
          <p:nvSpPr>
            <p:cNvPr id="36" name="椭圆 35"/>
            <p:cNvSpPr/>
            <p:nvPr/>
          </p:nvSpPr>
          <p:spPr bwMode="auto"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3" tIns="60956" rIns="121913" bIns="60956" numCol="1" rtlCol="0" anchor="t" anchorCtr="0" compatLnSpc="1">
              <a:noAutofit/>
            </a:bodyPr>
            <a:lstStyle/>
            <a:p>
              <a:pPr lvl="0" algn="l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966163" y="1813627"/>
              <a:ext cx="366689" cy="6895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535451" y="3809459"/>
            <a:ext cx="513774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自我介绍</a:t>
            </a:r>
            <a:endParaRPr lang="zh-CN" altLang="en-US" sz="4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70696" y="4382223"/>
            <a:ext cx="1456453" cy="1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334574" y="4382223"/>
            <a:ext cx="1379799" cy="1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6037" y="2011791"/>
            <a:ext cx="3535486" cy="3535486"/>
            <a:chOff x="2089153" y="2191048"/>
            <a:chExt cx="3535680" cy="3535680"/>
          </a:xfrm>
        </p:grpSpPr>
        <p:sp>
          <p:nvSpPr>
            <p:cNvPr id="3" name="Block Arc 2"/>
            <p:cNvSpPr/>
            <p:nvPr/>
          </p:nvSpPr>
          <p:spPr>
            <a:xfrm flipH="1">
              <a:off x="2089153" y="2191048"/>
              <a:ext cx="3535680" cy="3535680"/>
            </a:xfrm>
            <a:prstGeom prst="blockArc">
              <a:avLst>
                <a:gd name="adj1" fmla="val 21059829"/>
                <a:gd name="adj2" fmla="val 16202892"/>
                <a:gd name="adj3" fmla="val 4205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sz="1905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Block Arc 3"/>
            <p:cNvSpPr/>
            <p:nvPr/>
          </p:nvSpPr>
          <p:spPr>
            <a:xfrm flipH="1">
              <a:off x="2336001" y="2437896"/>
              <a:ext cx="3041984" cy="3041984"/>
            </a:xfrm>
            <a:prstGeom prst="blockArc">
              <a:avLst>
                <a:gd name="adj1" fmla="val 19090874"/>
                <a:gd name="adj2" fmla="val 16202949"/>
                <a:gd name="adj3" fmla="val 50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sz="1905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" name="Block Arc 4"/>
            <p:cNvSpPr/>
            <p:nvPr/>
          </p:nvSpPr>
          <p:spPr>
            <a:xfrm flipH="1">
              <a:off x="2581522" y="2683417"/>
              <a:ext cx="2550942" cy="2550942"/>
            </a:xfrm>
            <a:prstGeom prst="blockArc">
              <a:avLst>
                <a:gd name="adj1" fmla="val 1896788"/>
                <a:gd name="adj2" fmla="val 16212231"/>
                <a:gd name="adj3" fmla="val 61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sz="1905"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cxnSp>
        <p:nvCxnSpPr>
          <p:cNvPr id="13" name="Elbow Connector 12"/>
          <p:cNvCxnSpPr/>
          <p:nvPr/>
        </p:nvCxnSpPr>
        <p:spPr>
          <a:xfrm flipV="1">
            <a:off x="5364613" y="2942859"/>
            <a:ext cx="1376857" cy="706322"/>
          </a:xfrm>
          <a:prstGeom prst="bentConnector3">
            <a:avLst>
              <a:gd name="adj1" fmla="val 50000"/>
            </a:avLst>
          </a:prstGeom>
          <a:ln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5611261" y="4071590"/>
            <a:ext cx="1022447" cy="503070"/>
          </a:xfrm>
          <a:prstGeom prst="bentConnector3">
            <a:avLst>
              <a:gd name="adj1" fmla="val 50000"/>
            </a:avLst>
          </a:prstGeom>
          <a:ln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11725" y="5300345"/>
            <a:ext cx="1722120" cy="20955"/>
          </a:xfrm>
          <a:prstGeom prst="line">
            <a:avLst/>
          </a:prstGeom>
          <a:ln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61144" y="2725113"/>
            <a:ext cx="954107" cy="350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cs typeface="+mn-ea"/>
                <a:sym typeface="+mn-lt"/>
              </a:rPr>
              <a:t>责任心</a:t>
            </a:r>
            <a:endParaRPr lang="zh-CN" altLang="pt-BR" sz="2000" dirty="0"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8738" y="3891648"/>
            <a:ext cx="1467068" cy="350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cs typeface="+mn-ea"/>
                <a:sym typeface="+mn-lt"/>
              </a:rPr>
              <a:t>工作积极性</a:t>
            </a:r>
            <a:endParaRPr lang="zh-CN" altLang="pt-BR" sz="2000" dirty="0">
              <a:cs typeface="+mn-ea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60781" y="5079476"/>
            <a:ext cx="2236510" cy="350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cs typeface="+mn-ea"/>
                <a:sym typeface="+mn-lt"/>
              </a:rPr>
              <a:t>积极听取他人建议</a:t>
            </a:r>
            <a:endParaRPr lang="zh-CN" altLang="pt-BR" sz="2000" dirty="0">
              <a:cs typeface="+mn-ea"/>
              <a:sym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633528" y="3774709"/>
            <a:ext cx="585755" cy="585755"/>
            <a:chOff x="6942614" y="2660119"/>
            <a:chExt cx="585787" cy="585787"/>
          </a:xfrm>
        </p:grpSpPr>
        <p:sp>
          <p:nvSpPr>
            <p:cNvPr id="37" name="Oval 36"/>
            <p:cNvSpPr/>
            <p:nvPr/>
          </p:nvSpPr>
          <p:spPr>
            <a:xfrm>
              <a:off x="6942614" y="2660119"/>
              <a:ext cx="585787" cy="58578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3" name="AutoShape 8"/>
            <p:cNvSpPr/>
            <p:nvPr/>
          </p:nvSpPr>
          <p:spPr bwMode="auto">
            <a:xfrm>
              <a:off x="7123808" y="2793969"/>
              <a:ext cx="222316" cy="304514"/>
            </a:xfrm>
            <a:custGeom>
              <a:avLst/>
              <a:gdLst>
                <a:gd name="T0" fmla="*/ 21600 w 21600"/>
                <a:gd name="T1" fmla="*/ 1825 h 21600"/>
                <a:gd name="T2" fmla="*/ 18155 w 21600"/>
                <a:gd name="T3" fmla="*/ 0 h 21600"/>
                <a:gd name="T4" fmla="*/ 3445 w 21600"/>
                <a:gd name="T5" fmla="*/ 0 h 21600"/>
                <a:gd name="T6" fmla="*/ 0 w 21600"/>
                <a:gd name="T7" fmla="*/ 1825 h 21600"/>
                <a:gd name="T8" fmla="*/ 0 w 21600"/>
                <a:gd name="T9" fmla="*/ 19775 h 21600"/>
                <a:gd name="T10" fmla="*/ 3445 w 21600"/>
                <a:gd name="T11" fmla="*/ 21600 h 21600"/>
                <a:gd name="T12" fmla="*/ 18155 w 21600"/>
                <a:gd name="T13" fmla="*/ 21600 h 21600"/>
                <a:gd name="T14" fmla="*/ 21600 w 21600"/>
                <a:gd name="T15" fmla="*/ 19775 h 21600"/>
                <a:gd name="T16" fmla="*/ 21600 w 21600"/>
                <a:gd name="T17" fmla="*/ 1825 h 21600"/>
                <a:gd name="T18" fmla="*/ 8984 w 21600"/>
                <a:gd name="T19" fmla="*/ 493 h 21600"/>
                <a:gd name="T20" fmla="*/ 12848 w 21600"/>
                <a:gd name="T21" fmla="*/ 493 h 21600"/>
                <a:gd name="T22" fmla="*/ 13128 w 21600"/>
                <a:gd name="T23" fmla="*/ 641 h 21600"/>
                <a:gd name="T24" fmla="*/ 12848 w 21600"/>
                <a:gd name="T25" fmla="*/ 789 h 21600"/>
                <a:gd name="T26" fmla="*/ 8984 w 21600"/>
                <a:gd name="T27" fmla="*/ 789 h 21600"/>
                <a:gd name="T28" fmla="*/ 8752 w 21600"/>
                <a:gd name="T29" fmla="*/ 641 h 21600"/>
                <a:gd name="T30" fmla="*/ 8984 w 21600"/>
                <a:gd name="T31" fmla="*/ 493 h 21600"/>
                <a:gd name="T32" fmla="*/ 12429 w 21600"/>
                <a:gd name="T33" fmla="*/ 20910 h 21600"/>
                <a:gd name="T34" fmla="*/ 9357 w 21600"/>
                <a:gd name="T35" fmla="*/ 20910 h 21600"/>
                <a:gd name="T36" fmla="*/ 8566 w 21600"/>
                <a:gd name="T37" fmla="*/ 20515 h 21600"/>
                <a:gd name="T38" fmla="*/ 9357 w 21600"/>
                <a:gd name="T39" fmla="*/ 20121 h 21600"/>
                <a:gd name="T40" fmla="*/ 12429 w 21600"/>
                <a:gd name="T41" fmla="*/ 20121 h 21600"/>
                <a:gd name="T42" fmla="*/ 13267 w 21600"/>
                <a:gd name="T43" fmla="*/ 20515 h 21600"/>
                <a:gd name="T44" fmla="*/ 12429 w 21600"/>
                <a:gd name="T45" fmla="*/ 20910 h 21600"/>
                <a:gd name="T46" fmla="*/ 20483 w 21600"/>
                <a:gd name="T47" fmla="*/ 19726 h 21600"/>
                <a:gd name="T48" fmla="*/ 1303 w 21600"/>
                <a:gd name="T49" fmla="*/ 19726 h 21600"/>
                <a:gd name="T50" fmla="*/ 1303 w 21600"/>
                <a:gd name="T51" fmla="*/ 1874 h 21600"/>
                <a:gd name="T52" fmla="*/ 20483 w 21600"/>
                <a:gd name="T53" fmla="*/ 1874 h 21600"/>
                <a:gd name="T54" fmla="*/ 20483 w 21600"/>
                <a:gd name="T55" fmla="*/ 19726 h 21600"/>
                <a:gd name="T56" fmla="*/ 20483 w 21600"/>
                <a:gd name="T57" fmla="*/ 1972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00" h="21600">
                  <a:moveTo>
                    <a:pt x="21600" y="1825"/>
                  </a:moveTo>
                  <a:cubicBezTo>
                    <a:pt x="21600" y="814"/>
                    <a:pt x="20064" y="0"/>
                    <a:pt x="18155" y="0"/>
                  </a:cubicBezTo>
                  <a:cubicBezTo>
                    <a:pt x="3445" y="0"/>
                    <a:pt x="3445" y="0"/>
                    <a:pt x="3445" y="0"/>
                  </a:cubicBezTo>
                  <a:cubicBezTo>
                    <a:pt x="1536" y="0"/>
                    <a:pt x="0" y="814"/>
                    <a:pt x="0" y="1825"/>
                  </a:cubicBezTo>
                  <a:cubicBezTo>
                    <a:pt x="0" y="19775"/>
                    <a:pt x="0" y="19775"/>
                    <a:pt x="0" y="19775"/>
                  </a:cubicBezTo>
                  <a:cubicBezTo>
                    <a:pt x="0" y="20786"/>
                    <a:pt x="1536" y="21600"/>
                    <a:pt x="3445" y="21600"/>
                  </a:cubicBezTo>
                  <a:cubicBezTo>
                    <a:pt x="18155" y="21600"/>
                    <a:pt x="18155" y="21600"/>
                    <a:pt x="18155" y="21600"/>
                  </a:cubicBezTo>
                  <a:cubicBezTo>
                    <a:pt x="20064" y="21600"/>
                    <a:pt x="21600" y="20786"/>
                    <a:pt x="21600" y="19775"/>
                  </a:cubicBezTo>
                  <a:lnTo>
                    <a:pt x="21600" y="1825"/>
                  </a:lnTo>
                  <a:close/>
                  <a:moveTo>
                    <a:pt x="8984" y="493"/>
                  </a:moveTo>
                  <a:cubicBezTo>
                    <a:pt x="12848" y="493"/>
                    <a:pt x="12848" y="493"/>
                    <a:pt x="12848" y="493"/>
                  </a:cubicBezTo>
                  <a:cubicBezTo>
                    <a:pt x="12988" y="493"/>
                    <a:pt x="13128" y="567"/>
                    <a:pt x="13128" y="641"/>
                  </a:cubicBezTo>
                  <a:cubicBezTo>
                    <a:pt x="13128" y="715"/>
                    <a:pt x="12988" y="789"/>
                    <a:pt x="12848" y="789"/>
                  </a:cubicBezTo>
                  <a:cubicBezTo>
                    <a:pt x="8984" y="789"/>
                    <a:pt x="8984" y="789"/>
                    <a:pt x="8984" y="789"/>
                  </a:cubicBezTo>
                  <a:cubicBezTo>
                    <a:pt x="8845" y="789"/>
                    <a:pt x="8752" y="715"/>
                    <a:pt x="8752" y="641"/>
                  </a:cubicBezTo>
                  <a:cubicBezTo>
                    <a:pt x="8752" y="567"/>
                    <a:pt x="8845" y="493"/>
                    <a:pt x="8984" y="493"/>
                  </a:cubicBezTo>
                  <a:close/>
                  <a:moveTo>
                    <a:pt x="12429" y="20910"/>
                  </a:moveTo>
                  <a:cubicBezTo>
                    <a:pt x="9357" y="20910"/>
                    <a:pt x="9357" y="20910"/>
                    <a:pt x="9357" y="20910"/>
                  </a:cubicBezTo>
                  <a:cubicBezTo>
                    <a:pt x="8891" y="20910"/>
                    <a:pt x="8566" y="20762"/>
                    <a:pt x="8566" y="20515"/>
                  </a:cubicBezTo>
                  <a:cubicBezTo>
                    <a:pt x="8566" y="20269"/>
                    <a:pt x="8891" y="20121"/>
                    <a:pt x="9357" y="20121"/>
                  </a:cubicBezTo>
                  <a:cubicBezTo>
                    <a:pt x="12429" y="20121"/>
                    <a:pt x="12429" y="20121"/>
                    <a:pt x="12429" y="20121"/>
                  </a:cubicBezTo>
                  <a:cubicBezTo>
                    <a:pt x="12895" y="20121"/>
                    <a:pt x="13267" y="20269"/>
                    <a:pt x="13267" y="20515"/>
                  </a:cubicBezTo>
                  <a:cubicBezTo>
                    <a:pt x="13267" y="20762"/>
                    <a:pt x="12895" y="20910"/>
                    <a:pt x="12429" y="20910"/>
                  </a:cubicBezTo>
                  <a:close/>
                  <a:moveTo>
                    <a:pt x="20483" y="19726"/>
                  </a:moveTo>
                  <a:cubicBezTo>
                    <a:pt x="1303" y="19726"/>
                    <a:pt x="1303" y="19726"/>
                    <a:pt x="1303" y="19726"/>
                  </a:cubicBezTo>
                  <a:cubicBezTo>
                    <a:pt x="1303" y="1874"/>
                    <a:pt x="1303" y="1874"/>
                    <a:pt x="1303" y="1874"/>
                  </a:cubicBezTo>
                  <a:cubicBezTo>
                    <a:pt x="20483" y="1874"/>
                    <a:pt x="20483" y="1874"/>
                    <a:pt x="20483" y="1874"/>
                  </a:cubicBezTo>
                  <a:lnTo>
                    <a:pt x="20483" y="19726"/>
                  </a:lnTo>
                  <a:close/>
                  <a:moveTo>
                    <a:pt x="20483" y="19726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pPr>
                <a:lnSpc>
                  <a:spcPts val="2000"/>
                </a:lnSpc>
              </a:pPr>
              <a:endParaRPr lang="en-US" sz="1905"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55100" y="4975731"/>
            <a:ext cx="585755" cy="585755"/>
            <a:chOff x="6942614" y="3529627"/>
            <a:chExt cx="585787" cy="585787"/>
          </a:xfrm>
        </p:grpSpPr>
        <p:sp>
          <p:nvSpPr>
            <p:cNvPr id="92" name="Oval 91"/>
            <p:cNvSpPr/>
            <p:nvPr/>
          </p:nvSpPr>
          <p:spPr>
            <a:xfrm>
              <a:off x="6942614" y="3529627"/>
              <a:ext cx="585787" cy="5857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AU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4" name="Freeform 63"/>
            <p:cNvSpPr/>
            <p:nvPr/>
          </p:nvSpPr>
          <p:spPr bwMode="auto">
            <a:xfrm>
              <a:off x="7028701" y="3746155"/>
              <a:ext cx="408116" cy="129217"/>
            </a:xfrm>
            <a:custGeom>
              <a:avLst/>
              <a:gdLst>
                <a:gd name="T0" fmla="*/ 618 w 723"/>
                <a:gd name="T1" fmla="*/ 132 h 227"/>
                <a:gd name="T2" fmla="*/ 611 w 723"/>
                <a:gd name="T3" fmla="*/ 115 h 227"/>
                <a:gd name="T4" fmla="*/ 560 w 723"/>
                <a:gd name="T5" fmla="*/ 21 h 227"/>
                <a:gd name="T6" fmla="*/ 526 w 723"/>
                <a:gd name="T7" fmla="*/ 1 h 227"/>
                <a:gd name="T8" fmla="*/ 491 w 723"/>
                <a:gd name="T9" fmla="*/ 0 h 227"/>
                <a:gd name="T10" fmla="*/ 456 w 723"/>
                <a:gd name="T11" fmla="*/ 21 h 227"/>
                <a:gd name="T12" fmla="*/ 439 w 723"/>
                <a:gd name="T13" fmla="*/ 52 h 227"/>
                <a:gd name="T14" fmla="*/ 445 w 723"/>
                <a:gd name="T15" fmla="*/ 61 h 227"/>
                <a:gd name="T16" fmla="*/ 464 w 723"/>
                <a:gd name="T17" fmla="*/ 25 h 227"/>
                <a:gd name="T18" fmla="*/ 491 w 723"/>
                <a:gd name="T19" fmla="*/ 8 h 227"/>
                <a:gd name="T20" fmla="*/ 517 w 723"/>
                <a:gd name="T21" fmla="*/ 25 h 227"/>
                <a:gd name="T22" fmla="*/ 568 w 723"/>
                <a:gd name="T23" fmla="*/ 118 h 227"/>
                <a:gd name="T24" fmla="*/ 572 w 723"/>
                <a:gd name="T25" fmla="*/ 156 h 227"/>
                <a:gd name="T26" fmla="*/ 542 w 723"/>
                <a:gd name="T27" fmla="*/ 169 h 227"/>
                <a:gd name="T28" fmla="*/ 457 w 723"/>
                <a:gd name="T29" fmla="*/ 169 h 227"/>
                <a:gd name="T30" fmla="*/ 467 w 723"/>
                <a:gd name="T31" fmla="*/ 159 h 227"/>
                <a:gd name="T32" fmla="*/ 464 w 723"/>
                <a:gd name="T33" fmla="*/ 115 h 227"/>
                <a:gd name="T34" fmla="*/ 428 w 723"/>
                <a:gd name="T35" fmla="*/ 48 h 227"/>
                <a:gd name="T36" fmla="*/ 413 w 723"/>
                <a:gd name="T37" fmla="*/ 21 h 227"/>
                <a:gd name="T38" fmla="*/ 379 w 723"/>
                <a:gd name="T39" fmla="*/ 1 h 227"/>
                <a:gd name="T40" fmla="*/ 344 w 723"/>
                <a:gd name="T41" fmla="*/ 0 h 227"/>
                <a:gd name="T42" fmla="*/ 310 w 723"/>
                <a:gd name="T43" fmla="*/ 21 h 227"/>
                <a:gd name="T44" fmla="*/ 293 w 723"/>
                <a:gd name="T45" fmla="*/ 51 h 227"/>
                <a:gd name="T46" fmla="*/ 298 w 723"/>
                <a:gd name="T47" fmla="*/ 61 h 227"/>
                <a:gd name="T48" fmla="*/ 318 w 723"/>
                <a:gd name="T49" fmla="*/ 25 h 227"/>
                <a:gd name="T50" fmla="*/ 344 w 723"/>
                <a:gd name="T51" fmla="*/ 8 h 227"/>
                <a:gd name="T52" fmla="*/ 371 w 723"/>
                <a:gd name="T53" fmla="*/ 25 h 227"/>
                <a:gd name="T54" fmla="*/ 422 w 723"/>
                <a:gd name="T55" fmla="*/ 118 h 227"/>
                <a:gd name="T56" fmla="*/ 425 w 723"/>
                <a:gd name="T57" fmla="*/ 156 h 227"/>
                <a:gd name="T58" fmla="*/ 395 w 723"/>
                <a:gd name="T59" fmla="*/ 169 h 227"/>
                <a:gd name="T60" fmla="*/ 311 w 723"/>
                <a:gd name="T61" fmla="*/ 169 h 227"/>
                <a:gd name="T62" fmla="*/ 321 w 723"/>
                <a:gd name="T63" fmla="*/ 159 h 227"/>
                <a:gd name="T64" fmla="*/ 317 w 723"/>
                <a:gd name="T65" fmla="*/ 115 h 227"/>
                <a:gd name="T66" fmla="*/ 266 w 723"/>
                <a:gd name="T67" fmla="*/ 21 h 227"/>
                <a:gd name="T68" fmla="*/ 232 w 723"/>
                <a:gd name="T69" fmla="*/ 1 h 227"/>
                <a:gd name="T70" fmla="*/ 198 w 723"/>
                <a:gd name="T71" fmla="*/ 0 h 227"/>
                <a:gd name="T72" fmla="*/ 163 w 723"/>
                <a:gd name="T73" fmla="*/ 21 h 227"/>
                <a:gd name="T74" fmla="*/ 112 w 723"/>
                <a:gd name="T75" fmla="*/ 115 h 227"/>
                <a:gd name="T76" fmla="*/ 108 w 723"/>
                <a:gd name="T77" fmla="*/ 122 h 227"/>
                <a:gd name="T78" fmla="*/ 119 w 723"/>
                <a:gd name="T79" fmla="*/ 120 h 227"/>
                <a:gd name="T80" fmla="*/ 120 w 723"/>
                <a:gd name="T81" fmla="*/ 118 h 227"/>
                <a:gd name="T82" fmla="*/ 171 w 723"/>
                <a:gd name="T83" fmla="*/ 25 h 227"/>
                <a:gd name="T84" fmla="*/ 198 w 723"/>
                <a:gd name="T85" fmla="*/ 8 h 227"/>
                <a:gd name="T86" fmla="*/ 224 w 723"/>
                <a:gd name="T87" fmla="*/ 25 h 227"/>
                <a:gd name="T88" fmla="*/ 275 w 723"/>
                <a:gd name="T89" fmla="*/ 118 h 227"/>
                <a:gd name="T90" fmla="*/ 279 w 723"/>
                <a:gd name="T91" fmla="*/ 156 h 227"/>
                <a:gd name="T92" fmla="*/ 249 w 723"/>
                <a:gd name="T93" fmla="*/ 169 h 227"/>
                <a:gd name="T94" fmla="*/ 147 w 723"/>
                <a:gd name="T95" fmla="*/ 169 h 227"/>
                <a:gd name="T96" fmla="*/ 116 w 723"/>
                <a:gd name="T97" fmla="*/ 156 h 227"/>
                <a:gd name="T98" fmla="*/ 115 w 723"/>
                <a:gd name="T99" fmla="*/ 130 h 227"/>
                <a:gd name="T100" fmla="*/ 105 w 723"/>
                <a:gd name="T101" fmla="*/ 132 h 227"/>
                <a:gd name="T102" fmla="*/ 0 w 723"/>
                <a:gd name="T103" fmla="*/ 177 h 227"/>
                <a:gd name="T104" fmla="*/ 238 w 723"/>
                <a:gd name="T105" fmla="*/ 227 h 227"/>
                <a:gd name="T106" fmla="*/ 485 w 723"/>
                <a:gd name="T107" fmla="*/ 227 h 227"/>
                <a:gd name="T108" fmla="*/ 723 w 723"/>
                <a:gd name="T109" fmla="*/ 177 h 227"/>
                <a:gd name="T110" fmla="*/ 618 w 723"/>
                <a:gd name="T111" fmla="*/ 13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3" h="227">
                  <a:moveTo>
                    <a:pt x="618" y="132"/>
                  </a:moveTo>
                  <a:cubicBezTo>
                    <a:pt x="616" y="126"/>
                    <a:pt x="613" y="120"/>
                    <a:pt x="611" y="115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53" y="9"/>
                    <a:pt x="540" y="1"/>
                    <a:pt x="526" y="1"/>
                  </a:cubicBezTo>
                  <a:cubicBezTo>
                    <a:pt x="526" y="1"/>
                    <a:pt x="503" y="0"/>
                    <a:pt x="491" y="0"/>
                  </a:cubicBezTo>
                  <a:cubicBezTo>
                    <a:pt x="476" y="0"/>
                    <a:pt x="463" y="8"/>
                    <a:pt x="456" y="21"/>
                  </a:cubicBezTo>
                  <a:cubicBezTo>
                    <a:pt x="439" y="52"/>
                    <a:pt x="439" y="52"/>
                    <a:pt x="439" y="52"/>
                  </a:cubicBezTo>
                  <a:cubicBezTo>
                    <a:pt x="445" y="61"/>
                    <a:pt x="445" y="61"/>
                    <a:pt x="445" y="61"/>
                  </a:cubicBezTo>
                  <a:cubicBezTo>
                    <a:pt x="464" y="25"/>
                    <a:pt x="464" y="25"/>
                    <a:pt x="464" y="25"/>
                  </a:cubicBezTo>
                  <a:cubicBezTo>
                    <a:pt x="470" y="15"/>
                    <a:pt x="480" y="8"/>
                    <a:pt x="491" y="8"/>
                  </a:cubicBezTo>
                  <a:cubicBezTo>
                    <a:pt x="502" y="8"/>
                    <a:pt x="512" y="15"/>
                    <a:pt x="517" y="25"/>
                  </a:cubicBezTo>
                  <a:cubicBezTo>
                    <a:pt x="568" y="118"/>
                    <a:pt x="568" y="118"/>
                    <a:pt x="568" y="118"/>
                  </a:cubicBezTo>
                  <a:cubicBezTo>
                    <a:pt x="574" y="129"/>
                    <a:pt x="580" y="144"/>
                    <a:pt x="572" y="156"/>
                  </a:cubicBezTo>
                  <a:cubicBezTo>
                    <a:pt x="564" y="168"/>
                    <a:pt x="548" y="169"/>
                    <a:pt x="542" y="169"/>
                  </a:cubicBezTo>
                  <a:cubicBezTo>
                    <a:pt x="457" y="169"/>
                    <a:pt x="457" y="169"/>
                    <a:pt x="457" y="169"/>
                  </a:cubicBezTo>
                  <a:cubicBezTo>
                    <a:pt x="461" y="166"/>
                    <a:pt x="465" y="163"/>
                    <a:pt x="467" y="159"/>
                  </a:cubicBezTo>
                  <a:cubicBezTo>
                    <a:pt x="478" y="144"/>
                    <a:pt x="470" y="127"/>
                    <a:pt x="464" y="115"/>
                  </a:cubicBezTo>
                  <a:cubicBezTo>
                    <a:pt x="428" y="48"/>
                    <a:pt x="428" y="48"/>
                    <a:pt x="428" y="48"/>
                  </a:cubicBezTo>
                  <a:cubicBezTo>
                    <a:pt x="413" y="21"/>
                    <a:pt x="413" y="21"/>
                    <a:pt x="413" y="21"/>
                  </a:cubicBezTo>
                  <a:cubicBezTo>
                    <a:pt x="406" y="9"/>
                    <a:pt x="393" y="1"/>
                    <a:pt x="379" y="1"/>
                  </a:cubicBezTo>
                  <a:cubicBezTo>
                    <a:pt x="379" y="1"/>
                    <a:pt x="347" y="0"/>
                    <a:pt x="344" y="0"/>
                  </a:cubicBezTo>
                  <a:cubicBezTo>
                    <a:pt x="330" y="0"/>
                    <a:pt x="317" y="8"/>
                    <a:pt x="310" y="21"/>
                  </a:cubicBezTo>
                  <a:cubicBezTo>
                    <a:pt x="293" y="51"/>
                    <a:pt x="293" y="51"/>
                    <a:pt x="293" y="51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318" y="25"/>
                    <a:pt x="318" y="25"/>
                    <a:pt x="318" y="25"/>
                  </a:cubicBezTo>
                  <a:cubicBezTo>
                    <a:pt x="323" y="15"/>
                    <a:pt x="333" y="8"/>
                    <a:pt x="344" y="8"/>
                  </a:cubicBezTo>
                  <a:cubicBezTo>
                    <a:pt x="355" y="8"/>
                    <a:pt x="365" y="15"/>
                    <a:pt x="371" y="25"/>
                  </a:cubicBezTo>
                  <a:cubicBezTo>
                    <a:pt x="422" y="118"/>
                    <a:pt x="422" y="118"/>
                    <a:pt x="422" y="118"/>
                  </a:cubicBezTo>
                  <a:cubicBezTo>
                    <a:pt x="427" y="129"/>
                    <a:pt x="434" y="144"/>
                    <a:pt x="425" y="156"/>
                  </a:cubicBezTo>
                  <a:cubicBezTo>
                    <a:pt x="417" y="168"/>
                    <a:pt x="402" y="169"/>
                    <a:pt x="395" y="169"/>
                  </a:cubicBezTo>
                  <a:cubicBezTo>
                    <a:pt x="311" y="169"/>
                    <a:pt x="311" y="169"/>
                    <a:pt x="311" y="169"/>
                  </a:cubicBezTo>
                  <a:cubicBezTo>
                    <a:pt x="315" y="166"/>
                    <a:pt x="318" y="163"/>
                    <a:pt x="321" y="159"/>
                  </a:cubicBezTo>
                  <a:cubicBezTo>
                    <a:pt x="331" y="144"/>
                    <a:pt x="324" y="127"/>
                    <a:pt x="317" y="115"/>
                  </a:cubicBezTo>
                  <a:cubicBezTo>
                    <a:pt x="266" y="21"/>
                    <a:pt x="266" y="21"/>
                    <a:pt x="266" y="21"/>
                  </a:cubicBezTo>
                  <a:cubicBezTo>
                    <a:pt x="260" y="9"/>
                    <a:pt x="246" y="1"/>
                    <a:pt x="232" y="1"/>
                  </a:cubicBezTo>
                  <a:cubicBezTo>
                    <a:pt x="232" y="1"/>
                    <a:pt x="200" y="0"/>
                    <a:pt x="198" y="0"/>
                  </a:cubicBezTo>
                  <a:cubicBezTo>
                    <a:pt x="183" y="0"/>
                    <a:pt x="170" y="8"/>
                    <a:pt x="163" y="21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1" y="117"/>
                    <a:pt x="109" y="119"/>
                    <a:pt x="108" y="122"/>
                  </a:cubicBezTo>
                  <a:cubicBezTo>
                    <a:pt x="111" y="121"/>
                    <a:pt x="115" y="121"/>
                    <a:pt x="119" y="120"/>
                  </a:cubicBezTo>
                  <a:cubicBezTo>
                    <a:pt x="119" y="120"/>
                    <a:pt x="120" y="119"/>
                    <a:pt x="120" y="118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7" y="15"/>
                    <a:pt x="187" y="8"/>
                    <a:pt x="198" y="8"/>
                  </a:cubicBezTo>
                  <a:cubicBezTo>
                    <a:pt x="208" y="8"/>
                    <a:pt x="219" y="15"/>
                    <a:pt x="224" y="25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81" y="129"/>
                    <a:pt x="287" y="144"/>
                    <a:pt x="279" y="156"/>
                  </a:cubicBezTo>
                  <a:cubicBezTo>
                    <a:pt x="270" y="168"/>
                    <a:pt x="255" y="169"/>
                    <a:pt x="249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0" y="169"/>
                    <a:pt x="125" y="168"/>
                    <a:pt x="116" y="156"/>
                  </a:cubicBezTo>
                  <a:cubicBezTo>
                    <a:pt x="111" y="147"/>
                    <a:pt x="112" y="138"/>
                    <a:pt x="115" y="130"/>
                  </a:cubicBezTo>
                  <a:cubicBezTo>
                    <a:pt x="112" y="130"/>
                    <a:pt x="106" y="132"/>
                    <a:pt x="105" y="132"/>
                  </a:cubicBezTo>
                  <a:cubicBezTo>
                    <a:pt x="42" y="151"/>
                    <a:pt x="0" y="177"/>
                    <a:pt x="0" y="177"/>
                  </a:cubicBezTo>
                  <a:cubicBezTo>
                    <a:pt x="0" y="177"/>
                    <a:pt x="107" y="227"/>
                    <a:pt x="238" y="227"/>
                  </a:cubicBezTo>
                  <a:cubicBezTo>
                    <a:pt x="485" y="227"/>
                    <a:pt x="485" y="227"/>
                    <a:pt x="485" y="227"/>
                  </a:cubicBezTo>
                  <a:cubicBezTo>
                    <a:pt x="617" y="227"/>
                    <a:pt x="723" y="177"/>
                    <a:pt x="723" y="177"/>
                  </a:cubicBezTo>
                  <a:cubicBezTo>
                    <a:pt x="723" y="177"/>
                    <a:pt x="681" y="151"/>
                    <a:pt x="618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/>
            <a:p>
              <a:pPr>
                <a:lnSpc>
                  <a:spcPts val="2000"/>
                </a:lnSpc>
              </a:pPr>
              <a:endParaRPr lang="en-US" sz="1905"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81968" y="2657376"/>
            <a:ext cx="585755" cy="585755"/>
            <a:chOff x="6942614" y="1790611"/>
            <a:chExt cx="585787" cy="585787"/>
          </a:xfrm>
        </p:grpSpPr>
        <p:sp>
          <p:nvSpPr>
            <p:cNvPr id="34" name="Oval 33"/>
            <p:cNvSpPr/>
            <p:nvPr/>
          </p:nvSpPr>
          <p:spPr>
            <a:xfrm>
              <a:off x="6942614" y="1790611"/>
              <a:ext cx="585787" cy="58578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5" name="Shape 731"/>
            <p:cNvSpPr/>
            <p:nvPr/>
          </p:nvSpPr>
          <p:spPr>
            <a:xfrm>
              <a:off x="7123808" y="1949038"/>
              <a:ext cx="207389" cy="26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097" tIns="38097" rIns="38097" bIns="38097" numCol="1" anchor="ctr">
              <a:noAutofit/>
            </a:bodyPr>
            <a:lstStyle/>
            <a:p>
              <a:pPr lvl="0" algn="l">
                <a:lnSpc>
                  <a:spcPts val="2000"/>
                </a:lnSpc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3300"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 userDrawn="1"/>
        </p:nvSpPr>
        <p:spPr>
          <a:xfrm>
            <a:off x="0" y="260648"/>
            <a:ext cx="239373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4663440" y="1772920"/>
            <a:ext cx="2080895" cy="440055"/>
          </a:xfrm>
          <a:prstGeom prst="bentConnector3">
            <a:avLst>
              <a:gd name="adj1" fmla="val 50015"/>
            </a:avLst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267575" y="1551940"/>
            <a:ext cx="1642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+mj-ea"/>
                <a:ea typeface="+mj-ea"/>
              </a:rPr>
              <a:t>A cheerful boy </a:t>
            </a:r>
            <a:r>
              <a:rPr lang="zh-CN" altLang="en-US" sz="2000">
                <a:solidFill>
                  <a:schemeClr val="tx1"/>
                </a:solidFill>
                <a:latin typeface="+mj-ea"/>
                <a:ea typeface="+mj-ea"/>
              </a:rPr>
              <a:t>性格开朗乐观</a:t>
            </a:r>
            <a:endParaRPr lang="zh-CN" alt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图片 8" descr="347662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68745" y="1344295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3230" y="334010"/>
            <a:ext cx="39249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姓名：杨长洪</a:t>
            </a:r>
            <a:endParaRPr lang="zh-CN" altLang="en-US" sz="3200"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  <a:p>
            <a:r>
              <a:rPr lang="zh-CN" altLang="en-US" sz="3200"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学院专业：</a:t>
            </a:r>
            <a:r>
              <a:rPr lang="en-US" altLang="zh-CN" sz="3200"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18</a:t>
            </a:r>
            <a:r>
              <a:rPr lang="zh-CN" altLang="en-US" sz="3200"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计算机学院大类</a:t>
            </a:r>
            <a:r>
              <a:rPr lang="en-US" altLang="zh-CN" sz="3200"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7</a:t>
            </a:r>
            <a:r>
              <a:rPr lang="zh-CN" altLang="en-US" sz="3200"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</a:rPr>
              <a:t>班</a:t>
            </a:r>
            <a:endParaRPr lang="zh-CN" altLang="en-US" sz="3200"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  <a:p>
            <a:endParaRPr lang="zh-CN" altLang="en-US" sz="3200"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34"/>
          <p:cNvGrpSpPr/>
          <p:nvPr/>
        </p:nvGrpSpPr>
        <p:grpSpPr>
          <a:xfrm>
            <a:off x="5088720" y="1370776"/>
            <a:ext cx="1996836" cy="1996112"/>
            <a:chOff x="3606461" y="1664340"/>
            <a:chExt cx="1040024" cy="1040024"/>
          </a:xfrm>
          <a:effectLst/>
        </p:grpSpPr>
        <p:sp>
          <p:nvSpPr>
            <p:cNvPr id="36" name="椭圆 35"/>
            <p:cNvSpPr/>
            <p:nvPr/>
          </p:nvSpPr>
          <p:spPr bwMode="auto"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3" tIns="60956" rIns="121913" bIns="60956" numCol="1" rtlCol="0" anchor="t" anchorCtr="0" compatLnSpc="1">
              <a:noAutofit/>
            </a:bodyPr>
            <a:lstStyle/>
            <a:p>
              <a:pPr lvl="0" algn="l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966163" y="1813627"/>
              <a:ext cx="366689" cy="6895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535451" y="3809459"/>
            <a:ext cx="513774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工作经历</a:t>
            </a:r>
            <a:endParaRPr lang="zh-CN" altLang="en-US" sz="4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70696" y="4382223"/>
            <a:ext cx="1456453" cy="1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334574" y="4382223"/>
            <a:ext cx="1379799" cy="1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5"/>
          <p:cNvSpPr/>
          <p:nvPr/>
        </p:nvSpPr>
        <p:spPr>
          <a:xfrm>
            <a:off x="2794068" y="1978958"/>
            <a:ext cx="2504440" cy="327025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00"/>
              </a:lnSpc>
            </a:pPr>
            <a:r>
              <a:rPr lang="zh-CN" altLang="pt-BR" sz="2000" dirty="0">
                <a:cs typeface="+mn-ea"/>
                <a:sym typeface="+mn-lt"/>
              </a:rPr>
              <a:t>校友十周年返校活动</a:t>
            </a:r>
            <a:endParaRPr lang="zh-CN" altLang="pt-BR" sz="2000" dirty="0">
              <a:cs typeface="+mn-ea"/>
              <a:sym typeface="+mn-lt"/>
            </a:endParaRPr>
          </a:p>
        </p:txBody>
      </p:sp>
      <p:sp>
        <p:nvSpPr>
          <p:cNvPr id="29" name="Oval 84"/>
          <p:cNvSpPr/>
          <p:nvPr/>
        </p:nvSpPr>
        <p:spPr bwMode="auto">
          <a:xfrm>
            <a:off x="1886859" y="1786115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8965">
              <a:lnSpc>
                <a:spcPts val="1700"/>
              </a:lnSpc>
              <a:defRPr/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30" name="Oval 87"/>
          <p:cNvSpPr/>
          <p:nvPr/>
        </p:nvSpPr>
        <p:spPr bwMode="auto">
          <a:xfrm>
            <a:off x="1893622" y="3285603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8965">
              <a:lnSpc>
                <a:spcPts val="1700"/>
              </a:lnSpc>
              <a:defRPr/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31" name="Oval 89"/>
          <p:cNvSpPr/>
          <p:nvPr/>
        </p:nvSpPr>
        <p:spPr bwMode="auto">
          <a:xfrm>
            <a:off x="7423470" y="1786306"/>
            <a:ext cx="764860" cy="7650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8965">
              <a:lnSpc>
                <a:spcPts val="1700"/>
              </a:lnSpc>
              <a:defRPr/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32" name="Oval 91"/>
          <p:cNvSpPr/>
          <p:nvPr/>
        </p:nvSpPr>
        <p:spPr bwMode="auto">
          <a:xfrm>
            <a:off x="1893622" y="4770315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8965">
              <a:lnSpc>
                <a:spcPts val="1700"/>
              </a:lnSpc>
              <a:defRPr/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40" name="Rectangle 99"/>
          <p:cNvSpPr/>
          <p:nvPr/>
        </p:nvSpPr>
        <p:spPr>
          <a:xfrm>
            <a:off x="2810891" y="3528853"/>
            <a:ext cx="4544060" cy="327025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00"/>
              </a:lnSpc>
            </a:pPr>
            <a:r>
              <a:rPr lang="en-US" altLang="zh-CN" sz="2000" dirty="0">
                <a:cs typeface="+mn-ea"/>
                <a:sym typeface="+mn-lt"/>
              </a:rPr>
              <a:t>2018</a:t>
            </a:r>
            <a:r>
              <a:rPr lang="zh-CN" altLang="en-US" sz="2000" dirty="0">
                <a:cs typeface="+mn-ea"/>
                <a:sym typeface="+mn-lt"/>
              </a:rPr>
              <a:t>校友工作协会第六届换届大会主持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2" name="Rectangle 101"/>
          <p:cNvSpPr/>
          <p:nvPr/>
        </p:nvSpPr>
        <p:spPr>
          <a:xfrm>
            <a:off x="2726959" y="5037122"/>
            <a:ext cx="1996440" cy="327025"/>
          </a:xfrm>
          <a:prstGeom prst="rect">
            <a:avLst/>
          </a:prstGeom>
        </p:spPr>
        <p:txBody>
          <a:bodyPr wrap="none" lIns="109710" tIns="54855" rIns="109710" bIns="5485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00"/>
              </a:lnSpc>
            </a:pPr>
            <a:r>
              <a:rPr lang="zh-CN" altLang="en-US" sz="2000" dirty="0">
                <a:cs typeface="+mn-ea"/>
                <a:sym typeface="+mn-lt"/>
              </a:rPr>
              <a:t>拓展杯篮球比赛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4" name="Freeform 36"/>
          <p:cNvSpPr>
            <a:spLocks noChangeArrowheads="1"/>
          </p:cNvSpPr>
          <p:nvPr/>
        </p:nvSpPr>
        <p:spPr bwMode="auto">
          <a:xfrm>
            <a:off x="2135275" y="1991574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45" name="Freeform 46"/>
          <p:cNvSpPr>
            <a:spLocks noChangeArrowheads="1"/>
          </p:cNvSpPr>
          <p:nvPr/>
        </p:nvSpPr>
        <p:spPr bwMode="auto">
          <a:xfrm>
            <a:off x="6643696" y="4982126"/>
            <a:ext cx="358509" cy="341439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2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46" name="Freeform 127"/>
          <p:cNvSpPr>
            <a:spLocks noChangeArrowheads="1"/>
          </p:cNvSpPr>
          <p:nvPr/>
        </p:nvSpPr>
        <p:spPr bwMode="auto">
          <a:xfrm>
            <a:off x="6621417" y="1985980"/>
            <a:ext cx="414209" cy="333566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47" name="Freeform 39"/>
          <p:cNvSpPr>
            <a:spLocks noChangeArrowheads="1"/>
          </p:cNvSpPr>
          <p:nvPr/>
        </p:nvSpPr>
        <p:spPr bwMode="auto">
          <a:xfrm>
            <a:off x="2113784" y="3493502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2" h="442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48" name="Freeform 21"/>
          <p:cNvSpPr>
            <a:spLocks noChangeArrowheads="1"/>
          </p:cNvSpPr>
          <p:nvPr/>
        </p:nvSpPr>
        <p:spPr bwMode="auto">
          <a:xfrm>
            <a:off x="2031236" y="5037122"/>
            <a:ext cx="493793" cy="275302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60648"/>
            <a:ext cx="239373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1" name="Freeform 75"/>
          <p:cNvSpPr>
            <a:spLocks noChangeArrowheads="1"/>
          </p:cNvSpPr>
          <p:nvPr/>
        </p:nvSpPr>
        <p:spPr bwMode="auto">
          <a:xfrm>
            <a:off x="7640912" y="2079832"/>
            <a:ext cx="331434" cy="266907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</a:pPr>
            <a:endParaRPr lang="en-US" sz="14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9305" y="1978660"/>
            <a:ext cx="219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冬至晚会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 animBg="1"/>
      <p:bldP spid="31" grpId="0" bldLvl="0" animBg="1"/>
      <p:bldP spid="32" grpId="0" animBg="1"/>
      <p:bldP spid="40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34"/>
          <p:cNvGrpSpPr/>
          <p:nvPr/>
        </p:nvGrpSpPr>
        <p:grpSpPr>
          <a:xfrm>
            <a:off x="5088720" y="1370776"/>
            <a:ext cx="1996836" cy="1996112"/>
            <a:chOff x="3606461" y="1664340"/>
            <a:chExt cx="1040024" cy="1040024"/>
          </a:xfrm>
          <a:effectLst/>
        </p:grpSpPr>
        <p:sp>
          <p:nvSpPr>
            <p:cNvPr id="36" name="椭圆 35"/>
            <p:cNvSpPr/>
            <p:nvPr/>
          </p:nvSpPr>
          <p:spPr bwMode="auto"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3" tIns="60956" rIns="121913" bIns="60956" numCol="1" rtlCol="0" anchor="t" anchorCtr="0" compatLnSpc="1">
              <a:noAutofit/>
            </a:bodyPr>
            <a:lstStyle/>
            <a:p>
              <a:pPr lvl="0" algn="l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966163" y="1813627"/>
              <a:ext cx="366689" cy="6895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535451" y="3809459"/>
            <a:ext cx="513774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工作计划</a:t>
            </a:r>
            <a:endParaRPr lang="zh-CN" altLang="en-US" sz="4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70696" y="4382223"/>
            <a:ext cx="1456453" cy="1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334574" y="4382223"/>
            <a:ext cx="1379799" cy="1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1"/>
          <p:cNvGrpSpPr/>
          <p:nvPr/>
        </p:nvGrpSpPr>
        <p:grpSpPr>
          <a:xfrm>
            <a:off x="4389731" y="2067626"/>
            <a:ext cx="3412541" cy="3412541"/>
            <a:chOff x="4389635" y="1995791"/>
            <a:chExt cx="3412729" cy="3412729"/>
          </a:xfrm>
        </p:grpSpPr>
        <p:sp>
          <p:nvSpPr>
            <p:cNvPr id="73" name="Freeform 5"/>
            <p:cNvSpPr/>
            <p:nvPr/>
          </p:nvSpPr>
          <p:spPr bwMode="auto">
            <a:xfrm>
              <a:off x="6146979" y="3753135"/>
              <a:ext cx="1655385" cy="1655385"/>
            </a:xfrm>
            <a:custGeom>
              <a:avLst/>
              <a:gdLst>
                <a:gd name="T0" fmla="*/ 0 w 961"/>
                <a:gd name="T1" fmla="*/ 630 h 961"/>
                <a:gd name="T2" fmla="*/ 0 w 961"/>
                <a:gd name="T3" fmla="*/ 961 h 961"/>
                <a:gd name="T4" fmla="*/ 961 w 961"/>
                <a:gd name="T5" fmla="*/ 0 h 961"/>
                <a:gd name="T6" fmla="*/ 630 w 961"/>
                <a:gd name="T7" fmla="*/ 0 h 961"/>
                <a:gd name="T8" fmla="*/ 0 w 961"/>
                <a:gd name="T9" fmla="*/ 63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961">
                  <a:moveTo>
                    <a:pt x="0" y="630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524" y="946"/>
                    <a:pt x="946" y="524"/>
                    <a:pt x="961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615" y="341"/>
                    <a:pt x="341" y="615"/>
                    <a:pt x="0" y="6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</a:pPr>
              <a:endParaRPr lang="en-US" sz="1905"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6146979" y="1995791"/>
              <a:ext cx="1655385" cy="1655385"/>
            </a:xfrm>
            <a:custGeom>
              <a:avLst/>
              <a:gdLst>
                <a:gd name="T0" fmla="*/ 630 w 961"/>
                <a:gd name="T1" fmla="*/ 961 h 961"/>
                <a:gd name="T2" fmla="*/ 961 w 961"/>
                <a:gd name="T3" fmla="*/ 961 h 961"/>
                <a:gd name="T4" fmla="*/ 0 w 961"/>
                <a:gd name="T5" fmla="*/ 0 h 961"/>
                <a:gd name="T6" fmla="*/ 0 w 961"/>
                <a:gd name="T7" fmla="*/ 331 h 961"/>
                <a:gd name="T8" fmla="*/ 630 w 961"/>
                <a:gd name="T9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961">
                  <a:moveTo>
                    <a:pt x="630" y="961"/>
                  </a:moveTo>
                  <a:cubicBezTo>
                    <a:pt x="961" y="961"/>
                    <a:pt x="961" y="961"/>
                    <a:pt x="961" y="961"/>
                  </a:cubicBezTo>
                  <a:cubicBezTo>
                    <a:pt x="946" y="437"/>
                    <a:pt x="524" y="15"/>
                    <a:pt x="0" y="0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341" y="346"/>
                    <a:pt x="615" y="620"/>
                    <a:pt x="630" y="9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</a:pPr>
              <a:endParaRPr lang="en-US" sz="1905"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5" name="Freeform 7"/>
            <p:cNvSpPr/>
            <p:nvPr/>
          </p:nvSpPr>
          <p:spPr bwMode="auto">
            <a:xfrm>
              <a:off x="4389635" y="1995791"/>
              <a:ext cx="1655385" cy="1655385"/>
            </a:xfrm>
            <a:custGeom>
              <a:avLst/>
              <a:gdLst>
                <a:gd name="T0" fmla="*/ 961 w 961"/>
                <a:gd name="T1" fmla="*/ 331 h 961"/>
                <a:gd name="T2" fmla="*/ 961 w 961"/>
                <a:gd name="T3" fmla="*/ 0 h 961"/>
                <a:gd name="T4" fmla="*/ 0 w 961"/>
                <a:gd name="T5" fmla="*/ 961 h 961"/>
                <a:gd name="T6" fmla="*/ 331 w 961"/>
                <a:gd name="T7" fmla="*/ 961 h 961"/>
                <a:gd name="T8" fmla="*/ 961 w 961"/>
                <a:gd name="T9" fmla="*/ 33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961">
                  <a:moveTo>
                    <a:pt x="961" y="331"/>
                  </a:moveTo>
                  <a:cubicBezTo>
                    <a:pt x="961" y="0"/>
                    <a:pt x="961" y="0"/>
                    <a:pt x="961" y="0"/>
                  </a:cubicBezTo>
                  <a:cubicBezTo>
                    <a:pt x="437" y="15"/>
                    <a:pt x="15" y="437"/>
                    <a:pt x="0" y="961"/>
                  </a:cubicBezTo>
                  <a:cubicBezTo>
                    <a:pt x="331" y="961"/>
                    <a:pt x="331" y="961"/>
                    <a:pt x="331" y="961"/>
                  </a:cubicBezTo>
                  <a:cubicBezTo>
                    <a:pt x="346" y="620"/>
                    <a:pt x="620" y="346"/>
                    <a:pt x="961" y="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</a:pPr>
              <a:endParaRPr lang="en-US" sz="1905"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6" name="Freeform 8"/>
            <p:cNvSpPr/>
            <p:nvPr/>
          </p:nvSpPr>
          <p:spPr bwMode="auto">
            <a:xfrm>
              <a:off x="4389635" y="3753135"/>
              <a:ext cx="1655385" cy="1655385"/>
            </a:xfrm>
            <a:custGeom>
              <a:avLst/>
              <a:gdLst>
                <a:gd name="T0" fmla="*/ 331 w 961"/>
                <a:gd name="T1" fmla="*/ 0 h 961"/>
                <a:gd name="T2" fmla="*/ 0 w 961"/>
                <a:gd name="T3" fmla="*/ 0 h 961"/>
                <a:gd name="T4" fmla="*/ 961 w 961"/>
                <a:gd name="T5" fmla="*/ 961 h 961"/>
                <a:gd name="T6" fmla="*/ 961 w 961"/>
                <a:gd name="T7" fmla="*/ 630 h 961"/>
                <a:gd name="T8" fmla="*/ 331 w 961"/>
                <a:gd name="T9" fmla="*/ 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1" h="961">
                  <a:moveTo>
                    <a:pt x="3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524"/>
                    <a:pt x="437" y="946"/>
                    <a:pt x="961" y="961"/>
                  </a:cubicBezTo>
                  <a:cubicBezTo>
                    <a:pt x="961" y="630"/>
                    <a:pt x="961" y="630"/>
                    <a:pt x="961" y="630"/>
                  </a:cubicBezTo>
                  <a:cubicBezTo>
                    <a:pt x="620" y="615"/>
                    <a:pt x="346" y="341"/>
                    <a:pt x="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</a:pPr>
              <a:endParaRPr lang="en-US" sz="1905"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7" name="Freeform 29"/>
            <p:cNvSpPr>
              <a:spLocks noEditPoints="1"/>
            </p:cNvSpPr>
            <p:nvPr/>
          </p:nvSpPr>
          <p:spPr bwMode="auto">
            <a:xfrm>
              <a:off x="5630223" y="3141204"/>
              <a:ext cx="1257906" cy="985457"/>
            </a:xfrm>
            <a:custGeom>
              <a:avLst/>
              <a:gdLst>
                <a:gd name="T0" fmla="*/ 111 w 278"/>
                <a:gd name="T1" fmla="*/ 0 h 218"/>
                <a:gd name="T2" fmla="*/ 111 w 278"/>
                <a:gd name="T3" fmla="*/ 90 h 218"/>
                <a:gd name="T4" fmla="*/ 168 w 278"/>
                <a:gd name="T5" fmla="*/ 155 h 218"/>
                <a:gd name="T6" fmla="*/ 158 w 278"/>
                <a:gd name="T7" fmla="*/ 104 h 218"/>
                <a:gd name="T8" fmla="*/ 124 w 278"/>
                <a:gd name="T9" fmla="*/ 104 h 218"/>
                <a:gd name="T10" fmla="*/ 111 w 278"/>
                <a:gd name="T11" fmla="*/ 124 h 218"/>
                <a:gd name="T12" fmla="*/ 98 w 278"/>
                <a:gd name="T13" fmla="*/ 104 h 218"/>
                <a:gd name="T14" fmla="*/ 64 w 278"/>
                <a:gd name="T15" fmla="*/ 104 h 218"/>
                <a:gd name="T16" fmla="*/ 2 w 278"/>
                <a:gd name="T17" fmla="*/ 215 h 218"/>
                <a:gd name="T18" fmla="*/ 40 w 278"/>
                <a:gd name="T19" fmla="*/ 161 h 218"/>
                <a:gd name="T20" fmla="*/ 52 w 278"/>
                <a:gd name="T21" fmla="*/ 215 h 218"/>
                <a:gd name="T22" fmla="*/ 126 w 278"/>
                <a:gd name="T23" fmla="*/ 215 h 218"/>
                <a:gd name="T24" fmla="*/ 140 w 278"/>
                <a:gd name="T25" fmla="*/ 211 h 218"/>
                <a:gd name="T26" fmla="*/ 149 w 278"/>
                <a:gd name="T27" fmla="*/ 192 h 218"/>
                <a:gd name="T28" fmla="*/ 168 w 278"/>
                <a:gd name="T29" fmla="*/ 155 h 218"/>
                <a:gd name="T30" fmla="*/ 206 w 278"/>
                <a:gd name="T31" fmla="*/ 191 h 218"/>
                <a:gd name="T32" fmla="*/ 258 w 278"/>
                <a:gd name="T33" fmla="*/ 131 h 218"/>
                <a:gd name="T34" fmla="*/ 253 w 278"/>
                <a:gd name="T35" fmla="*/ 126 h 218"/>
                <a:gd name="T36" fmla="*/ 187 w 278"/>
                <a:gd name="T37" fmla="*/ 171 h 218"/>
                <a:gd name="T38" fmla="*/ 253 w 278"/>
                <a:gd name="T39" fmla="*/ 126 h 218"/>
                <a:gd name="T40" fmla="*/ 182 w 278"/>
                <a:gd name="T41" fmla="*/ 166 h 218"/>
                <a:gd name="T42" fmla="*/ 232 w 278"/>
                <a:gd name="T43" fmla="*/ 106 h 218"/>
                <a:gd name="T44" fmla="*/ 160 w 278"/>
                <a:gd name="T45" fmla="*/ 194 h 218"/>
                <a:gd name="T46" fmla="*/ 202 w 278"/>
                <a:gd name="T47" fmla="*/ 194 h 218"/>
                <a:gd name="T48" fmla="*/ 160 w 278"/>
                <a:gd name="T49" fmla="*/ 194 h 218"/>
                <a:gd name="T50" fmla="*/ 158 w 278"/>
                <a:gd name="T51" fmla="*/ 198 h 218"/>
                <a:gd name="T52" fmla="*/ 150 w 278"/>
                <a:gd name="T53" fmla="*/ 214 h 218"/>
                <a:gd name="T54" fmla="*/ 153 w 278"/>
                <a:gd name="T55" fmla="*/ 217 h 218"/>
                <a:gd name="T56" fmla="*/ 169 w 278"/>
                <a:gd name="T57" fmla="*/ 209 h 218"/>
                <a:gd name="T58" fmla="*/ 160 w 278"/>
                <a:gd name="T59" fmla="*/ 198 h 218"/>
                <a:gd name="T60" fmla="*/ 251 w 278"/>
                <a:gd name="T61" fmla="*/ 91 h 218"/>
                <a:gd name="T62" fmla="*/ 237 w 278"/>
                <a:gd name="T63" fmla="*/ 101 h 218"/>
                <a:gd name="T64" fmla="*/ 263 w 278"/>
                <a:gd name="T65" fmla="*/ 130 h 218"/>
                <a:gd name="T66" fmla="*/ 277 w 278"/>
                <a:gd name="T67" fmla="*/ 12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8" h="218">
                  <a:moveTo>
                    <a:pt x="67" y="45"/>
                  </a:moveTo>
                  <a:cubicBezTo>
                    <a:pt x="67" y="20"/>
                    <a:pt x="87" y="0"/>
                    <a:pt x="111" y="0"/>
                  </a:cubicBezTo>
                  <a:cubicBezTo>
                    <a:pt x="136" y="0"/>
                    <a:pt x="156" y="20"/>
                    <a:pt x="156" y="45"/>
                  </a:cubicBezTo>
                  <a:cubicBezTo>
                    <a:pt x="156" y="70"/>
                    <a:pt x="136" y="90"/>
                    <a:pt x="111" y="90"/>
                  </a:cubicBezTo>
                  <a:cubicBezTo>
                    <a:pt x="87" y="90"/>
                    <a:pt x="67" y="70"/>
                    <a:pt x="67" y="45"/>
                  </a:cubicBezTo>
                  <a:close/>
                  <a:moveTo>
                    <a:pt x="168" y="155"/>
                  </a:moveTo>
                  <a:lnTo>
                    <a:pt x="204" y="119"/>
                  </a:lnTo>
                  <a:cubicBezTo>
                    <a:pt x="195" y="111"/>
                    <a:pt x="181" y="105"/>
                    <a:pt x="158" y="104"/>
                  </a:cubicBezTo>
                  <a:lnTo>
                    <a:pt x="154" y="104"/>
                  </a:lnTo>
                  <a:lnTo>
                    <a:pt x="124" y="104"/>
                  </a:lnTo>
                  <a:lnTo>
                    <a:pt x="123" y="104"/>
                  </a:lnTo>
                  <a:lnTo>
                    <a:pt x="111" y="124"/>
                  </a:lnTo>
                  <a:lnTo>
                    <a:pt x="99" y="104"/>
                  </a:lnTo>
                  <a:lnTo>
                    <a:pt x="98" y="104"/>
                  </a:lnTo>
                  <a:lnTo>
                    <a:pt x="68" y="104"/>
                  </a:lnTo>
                  <a:lnTo>
                    <a:pt x="64" y="104"/>
                  </a:lnTo>
                  <a:cubicBezTo>
                    <a:pt x="0" y="106"/>
                    <a:pt x="2" y="153"/>
                    <a:pt x="2" y="153"/>
                  </a:cubicBezTo>
                  <a:lnTo>
                    <a:pt x="2" y="215"/>
                  </a:lnTo>
                  <a:lnTo>
                    <a:pt x="40" y="215"/>
                  </a:lnTo>
                  <a:lnTo>
                    <a:pt x="40" y="161"/>
                  </a:lnTo>
                  <a:lnTo>
                    <a:pt x="52" y="161"/>
                  </a:lnTo>
                  <a:lnTo>
                    <a:pt x="52" y="215"/>
                  </a:lnTo>
                  <a:lnTo>
                    <a:pt x="96" y="215"/>
                  </a:lnTo>
                  <a:lnTo>
                    <a:pt x="126" y="215"/>
                  </a:lnTo>
                  <a:lnTo>
                    <a:pt x="139" y="215"/>
                  </a:lnTo>
                  <a:cubicBezTo>
                    <a:pt x="139" y="214"/>
                    <a:pt x="139" y="212"/>
                    <a:pt x="140" y="211"/>
                  </a:cubicBezTo>
                  <a:lnTo>
                    <a:pt x="146" y="196"/>
                  </a:lnTo>
                  <a:cubicBezTo>
                    <a:pt x="147" y="194"/>
                    <a:pt x="148" y="193"/>
                    <a:pt x="149" y="192"/>
                  </a:cubicBezTo>
                  <a:lnTo>
                    <a:pt x="166" y="153"/>
                  </a:lnTo>
                  <a:lnTo>
                    <a:pt x="168" y="155"/>
                  </a:lnTo>
                  <a:close/>
                  <a:moveTo>
                    <a:pt x="202" y="187"/>
                  </a:moveTo>
                  <a:lnTo>
                    <a:pt x="206" y="191"/>
                  </a:lnTo>
                  <a:lnTo>
                    <a:pt x="262" y="135"/>
                  </a:lnTo>
                  <a:lnTo>
                    <a:pt x="258" y="131"/>
                  </a:lnTo>
                  <a:lnTo>
                    <a:pt x="202" y="187"/>
                  </a:lnTo>
                  <a:close/>
                  <a:moveTo>
                    <a:pt x="253" y="126"/>
                  </a:moveTo>
                  <a:lnTo>
                    <a:pt x="242" y="116"/>
                  </a:lnTo>
                  <a:lnTo>
                    <a:pt x="187" y="171"/>
                  </a:lnTo>
                  <a:lnTo>
                    <a:pt x="197" y="181"/>
                  </a:lnTo>
                  <a:lnTo>
                    <a:pt x="253" y="126"/>
                  </a:lnTo>
                  <a:close/>
                  <a:moveTo>
                    <a:pt x="177" y="161"/>
                  </a:moveTo>
                  <a:lnTo>
                    <a:pt x="182" y="166"/>
                  </a:lnTo>
                  <a:lnTo>
                    <a:pt x="237" y="111"/>
                  </a:lnTo>
                  <a:lnTo>
                    <a:pt x="232" y="106"/>
                  </a:lnTo>
                  <a:lnTo>
                    <a:pt x="177" y="161"/>
                  </a:lnTo>
                  <a:close/>
                  <a:moveTo>
                    <a:pt x="160" y="194"/>
                  </a:moveTo>
                  <a:lnTo>
                    <a:pt x="174" y="207"/>
                  </a:lnTo>
                  <a:lnTo>
                    <a:pt x="202" y="194"/>
                  </a:lnTo>
                  <a:lnTo>
                    <a:pt x="173" y="165"/>
                  </a:lnTo>
                  <a:lnTo>
                    <a:pt x="160" y="194"/>
                  </a:lnTo>
                  <a:close/>
                  <a:moveTo>
                    <a:pt x="160" y="198"/>
                  </a:moveTo>
                  <a:cubicBezTo>
                    <a:pt x="160" y="198"/>
                    <a:pt x="159" y="198"/>
                    <a:pt x="158" y="198"/>
                  </a:cubicBezTo>
                  <a:cubicBezTo>
                    <a:pt x="158" y="198"/>
                    <a:pt x="157" y="198"/>
                    <a:pt x="157" y="199"/>
                  </a:cubicBezTo>
                  <a:lnTo>
                    <a:pt x="150" y="214"/>
                  </a:lnTo>
                  <a:cubicBezTo>
                    <a:pt x="150" y="215"/>
                    <a:pt x="150" y="216"/>
                    <a:pt x="151" y="217"/>
                  </a:cubicBezTo>
                  <a:cubicBezTo>
                    <a:pt x="151" y="217"/>
                    <a:pt x="152" y="218"/>
                    <a:pt x="153" y="217"/>
                  </a:cubicBezTo>
                  <a:lnTo>
                    <a:pt x="168" y="211"/>
                  </a:lnTo>
                  <a:cubicBezTo>
                    <a:pt x="169" y="210"/>
                    <a:pt x="169" y="210"/>
                    <a:pt x="169" y="209"/>
                  </a:cubicBezTo>
                  <a:cubicBezTo>
                    <a:pt x="170" y="208"/>
                    <a:pt x="169" y="208"/>
                    <a:pt x="169" y="207"/>
                  </a:cubicBezTo>
                  <a:lnTo>
                    <a:pt x="160" y="198"/>
                  </a:lnTo>
                  <a:close/>
                  <a:moveTo>
                    <a:pt x="277" y="117"/>
                  </a:moveTo>
                  <a:lnTo>
                    <a:pt x="251" y="91"/>
                  </a:lnTo>
                  <a:cubicBezTo>
                    <a:pt x="250" y="90"/>
                    <a:pt x="248" y="90"/>
                    <a:pt x="248" y="91"/>
                  </a:cubicBezTo>
                  <a:lnTo>
                    <a:pt x="237" y="101"/>
                  </a:lnTo>
                  <a:cubicBezTo>
                    <a:pt x="236" y="102"/>
                    <a:pt x="236" y="103"/>
                    <a:pt x="237" y="104"/>
                  </a:cubicBezTo>
                  <a:lnTo>
                    <a:pt x="263" y="130"/>
                  </a:lnTo>
                  <a:cubicBezTo>
                    <a:pt x="264" y="131"/>
                    <a:pt x="266" y="131"/>
                    <a:pt x="266" y="130"/>
                  </a:cubicBezTo>
                  <a:lnTo>
                    <a:pt x="277" y="120"/>
                  </a:lnTo>
                  <a:cubicBezTo>
                    <a:pt x="278" y="119"/>
                    <a:pt x="278" y="118"/>
                    <a:pt x="277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34" tIns="45717" rIns="91434" bIns="45717" numCol="1" anchor="t" anchorCtr="0" compatLnSpc="1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5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1997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6965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00"/>
                </a:lnSpc>
              </a:pPr>
              <a:endParaRPr lang="en-US" sz="1905"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433281" y="1762919"/>
            <a:ext cx="2317313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在社团招新中，多招募负责任，积极乐观的成员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cs typeface="+mn-ea"/>
                <a:sym typeface="+mn-lt"/>
              </a:rPr>
              <a:t>。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74653" y="4050844"/>
            <a:ext cx="2112877" cy="1282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2000" dirty="0">
                <a:cs typeface="+mn-ea"/>
                <a:sym typeface="+mn-lt"/>
              </a:rPr>
              <a:t>在部门内部，关注部门干事的情况，对有困难的干事给予帮助，让部门有</a:t>
            </a:r>
            <a:r>
              <a:rPr lang="en-US" altLang="zh-CN" sz="2000" dirty="0">
                <a:cs typeface="+mn-ea"/>
                <a:sym typeface="+mn-lt"/>
              </a:rPr>
              <a:t>“</a:t>
            </a:r>
            <a:r>
              <a:rPr lang="zh-CN" altLang="en-US" sz="2000" dirty="0">
                <a:cs typeface="+mn-ea"/>
                <a:sym typeface="+mn-lt"/>
              </a:rPr>
              <a:t>家</a:t>
            </a:r>
            <a:r>
              <a:rPr lang="en-US" altLang="zh-CN" sz="2000" dirty="0">
                <a:cs typeface="+mn-ea"/>
                <a:sym typeface="+mn-lt"/>
              </a:rPr>
              <a:t>”</a:t>
            </a:r>
            <a:r>
              <a:rPr lang="zh-CN" altLang="en-US" sz="2000" dirty="0">
                <a:cs typeface="+mn-ea"/>
                <a:sym typeface="+mn-lt"/>
              </a:rPr>
              <a:t>的感觉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35405" y="1642392"/>
            <a:ext cx="2112877" cy="1028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cs typeface="+mn-ea"/>
                <a:sym typeface="+mn-lt"/>
              </a:rPr>
              <a:t>在空闲时间多组织活动，增加相互之间的了解，培养团结意识。</a:t>
            </a:r>
            <a:endParaRPr lang="zh-CN" altLang="pt-BR" sz="2000" dirty="0">
              <a:cs typeface="+mn-ea"/>
              <a:sym typeface="+mn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29760" y="4394947"/>
            <a:ext cx="2112877" cy="512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000" dirty="0">
                <a:cs typeface="+mn-ea"/>
                <a:sym typeface="+mn-lt"/>
              </a:rPr>
              <a:t>在工作开始时，做好多方面的打算</a:t>
            </a:r>
            <a:endParaRPr lang="zh-CN" altLang="pt-BR" sz="2000" dirty="0">
              <a:cs typeface="+mn-ea"/>
              <a:sym typeface="+mn-lt"/>
            </a:endParaRPr>
          </a:p>
        </p:txBody>
      </p:sp>
      <p:sp>
        <p:nvSpPr>
          <p:cNvPr id="100" name="Content Placeholder 2"/>
          <p:cNvSpPr txBox="1"/>
          <p:nvPr/>
        </p:nvSpPr>
        <p:spPr>
          <a:xfrm>
            <a:off x="4498934" y="2554254"/>
            <a:ext cx="1284361" cy="435541"/>
          </a:xfrm>
          <a:prstGeom prst="rect">
            <a:avLst/>
          </a:prstGeom>
        </p:spPr>
        <p:txBody>
          <a:bodyPr vert="horz" lIns="91434" tIns="45717" rIns="91434" bIns="4571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en-US" sz="3400" b="1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rPr>
              <a:t>01</a:t>
            </a:r>
            <a:endParaRPr lang="en-US" sz="3400" b="1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1" name="Content Placeholder 2"/>
          <p:cNvSpPr txBox="1"/>
          <p:nvPr/>
        </p:nvSpPr>
        <p:spPr>
          <a:xfrm>
            <a:off x="6525631" y="2697764"/>
            <a:ext cx="1284361" cy="435541"/>
          </a:xfrm>
          <a:prstGeom prst="rect">
            <a:avLst/>
          </a:prstGeom>
        </p:spPr>
        <p:txBody>
          <a:bodyPr vert="horz" lIns="91434" tIns="45717" rIns="91434" bIns="4571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en-US" sz="3400" b="1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rPr>
              <a:t>02</a:t>
            </a:r>
            <a:endParaRPr lang="en-US" sz="3400" b="1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2" name="Content Placeholder 2"/>
          <p:cNvSpPr txBox="1"/>
          <p:nvPr/>
        </p:nvSpPr>
        <p:spPr>
          <a:xfrm>
            <a:off x="6642248" y="4434748"/>
            <a:ext cx="1284361" cy="435541"/>
          </a:xfrm>
          <a:prstGeom prst="rect">
            <a:avLst/>
          </a:prstGeom>
        </p:spPr>
        <p:txBody>
          <a:bodyPr vert="horz" lIns="91434" tIns="45717" rIns="91434" bIns="4571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en-US" sz="3400" b="1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rPr>
              <a:t>03</a:t>
            </a:r>
            <a:endParaRPr lang="en-US" sz="3400" b="1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3" name="Content Placeholder 2"/>
          <p:cNvSpPr txBox="1"/>
          <p:nvPr/>
        </p:nvSpPr>
        <p:spPr>
          <a:xfrm>
            <a:off x="4245217" y="4434748"/>
            <a:ext cx="1284361" cy="435541"/>
          </a:xfrm>
          <a:prstGeom prst="rect">
            <a:avLst/>
          </a:prstGeom>
        </p:spPr>
        <p:txBody>
          <a:bodyPr vert="horz" lIns="91434" tIns="45717" rIns="91434" bIns="4571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en-US" sz="3400" b="1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+mn-ea"/>
                <a:sym typeface="+mn-lt"/>
              </a:rPr>
              <a:t>04</a:t>
            </a:r>
            <a:endParaRPr lang="en-US" sz="3400" b="1" dirty="0">
              <a:solidFill>
                <a:schemeClr val="bg1"/>
              </a:solidFill>
              <a:latin typeface="Calibri" panose="020F050202020403020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60648"/>
            <a:ext cx="239373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769" y="1411025"/>
            <a:ext cx="2952329" cy="15770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EBAC07"/>
                </a:solidFill>
              </a:ln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29304" y="1372616"/>
            <a:ext cx="2952329" cy="15770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115737" y="3903148"/>
            <a:ext cx="2952329" cy="15770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123934" y="3903148"/>
            <a:ext cx="2952329" cy="15770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3" grpId="0"/>
      <p:bldP spid="96" grpId="0"/>
      <p:bldP spid="99" grpId="0"/>
      <p:bldP spid="100" grpId="0"/>
      <p:bldP spid="101" grpId="0"/>
      <p:bldP spid="102" grpId="0"/>
      <p:bldP spid="103" grpId="0"/>
      <p:bldP spid="16" grpId="0" animBg="1"/>
      <p:bldP spid="33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34"/>
          <p:cNvGrpSpPr/>
          <p:nvPr/>
        </p:nvGrpSpPr>
        <p:grpSpPr>
          <a:xfrm>
            <a:off x="5088720" y="1370776"/>
            <a:ext cx="1996836" cy="1996112"/>
            <a:chOff x="3606461" y="1664340"/>
            <a:chExt cx="1040024" cy="1040024"/>
          </a:xfrm>
          <a:effectLst/>
        </p:grpSpPr>
        <p:sp>
          <p:nvSpPr>
            <p:cNvPr id="36" name="椭圆 35"/>
            <p:cNvSpPr/>
            <p:nvPr/>
          </p:nvSpPr>
          <p:spPr bwMode="auto"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13" tIns="60956" rIns="121913" bIns="60956" numCol="1" rtlCol="0" anchor="t" anchorCtr="0" compatLnSpc="1">
              <a:noAutofit/>
            </a:bodyPr>
            <a:lstStyle/>
            <a:p>
              <a:pPr lvl="0" algn="l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966163" y="1813627"/>
              <a:ext cx="366689" cy="6895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8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535451" y="3809459"/>
            <a:ext cx="513774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竞选理由</a:t>
            </a:r>
            <a:endParaRPr lang="zh-CN" altLang="en-US" sz="4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370696" y="4382223"/>
            <a:ext cx="1456453" cy="1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334574" y="4382223"/>
            <a:ext cx="1379799" cy="1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prism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21926"/>
      </a:accent1>
      <a:accent2>
        <a:srgbClr val="123C44"/>
      </a:accent2>
      <a:accent3>
        <a:srgbClr val="1A6568"/>
      </a:accent3>
      <a:accent4>
        <a:srgbClr val="428E7B"/>
      </a:accent4>
      <a:accent5>
        <a:srgbClr val="7AA76A"/>
      </a:accent5>
      <a:accent6>
        <a:srgbClr val="C1E19B"/>
      </a:accent6>
      <a:hlink>
        <a:srgbClr val="121926"/>
      </a:hlink>
      <a:folHlink>
        <a:srgbClr val="BFBFBF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21926"/>
    </a:accent1>
    <a:accent2>
      <a:srgbClr val="123C44"/>
    </a:accent2>
    <a:accent3>
      <a:srgbClr val="1A6568"/>
    </a:accent3>
    <a:accent4>
      <a:srgbClr val="428E7B"/>
    </a:accent4>
    <a:accent5>
      <a:srgbClr val="7AA76A"/>
    </a:accent5>
    <a:accent6>
      <a:srgbClr val="C1E19B"/>
    </a:accent6>
    <a:hlink>
      <a:srgbClr val="12192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21926"/>
    </a:accent1>
    <a:accent2>
      <a:srgbClr val="123C44"/>
    </a:accent2>
    <a:accent3>
      <a:srgbClr val="1A6568"/>
    </a:accent3>
    <a:accent4>
      <a:srgbClr val="428E7B"/>
    </a:accent4>
    <a:accent5>
      <a:srgbClr val="7AA76A"/>
    </a:accent5>
    <a:accent6>
      <a:srgbClr val="C1E19B"/>
    </a:accent6>
    <a:hlink>
      <a:srgbClr val="12192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21926"/>
    </a:accent1>
    <a:accent2>
      <a:srgbClr val="123C44"/>
    </a:accent2>
    <a:accent3>
      <a:srgbClr val="1A6568"/>
    </a:accent3>
    <a:accent4>
      <a:srgbClr val="428E7B"/>
    </a:accent4>
    <a:accent5>
      <a:srgbClr val="7AA76A"/>
    </a:accent5>
    <a:accent6>
      <a:srgbClr val="C1E19B"/>
    </a:accent6>
    <a:hlink>
      <a:srgbClr val="12192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21926"/>
    </a:accent1>
    <a:accent2>
      <a:srgbClr val="123C44"/>
    </a:accent2>
    <a:accent3>
      <a:srgbClr val="1A6568"/>
    </a:accent3>
    <a:accent4>
      <a:srgbClr val="428E7B"/>
    </a:accent4>
    <a:accent5>
      <a:srgbClr val="7AA76A"/>
    </a:accent5>
    <a:accent6>
      <a:srgbClr val="C1E19B"/>
    </a:accent6>
    <a:hlink>
      <a:srgbClr val="12192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21926"/>
    </a:accent1>
    <a:accent2>
      <a:srgbClr val="123C44"/>
    </a:accent2>
    <a:accent3>
      <a:srgbClr val="1A6568"/>
    </a:accent3>
    <a:accent4>
      <a:srgbClr val="428E7B"/>
    </a:accent4>
    <a:accent5>
      <a:srgbClr val="7AA76A"/>
    </a:accent5>
    <a:accent6>
      <a:srgbClr val="C1E19B"/>
    </a:accent6>
    <a:hlink>
      <a:srgbClr val="121926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21926"/>
    </a:accent1>
    <a:accent2>
      <a:srgbClr val="123C44"/>
    </a:accent2>
    <a:accent3>
      <a:srgbClr val="1A6568"/>
    </a:accent3>
    <a:accent4>
      <a:srgbClr val="428E7B"/>
    </a:accent4>
    <a:accent5>
      <a:srgbClr val="7AA76A"/>
    </a:accent5>
    <a:accent6>
      <a:srgbClr val="C1E19B"/>
    </a:accent6>
    <a:hlink>
      <a:srgbClr val="121926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21926"/>
    </a:accent1>
    <a:accent2>
      <a:srgbClr val="123C44"/>
    </a:accent2>
    <a:accent3>
      <a:srgbClr val="1A6568"/>
    </a:accent3>
    <a:accent4>
      <a:srgbClr val="428E7B"/>
    </a:accent4>
    <a:accent5>
      <a:srgbClr val="7AA76A"/>
    </a:accent5>
    <a:accent6>
      <a:srgbClr val="C1E19B"/>
    </a:accent6>
    <a:hlink>
      <a:srgbClr val="12192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A000120150508A15KPBG</Template>
  <TotalTime>0</TotalTime>
  <Words>362</Words>
  <Application>WPS 演示</Application>
  <PresentationFormat>宽屏</PresentationFormat>
  <Paragraphs>95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Kontrapunkt Bob Bold</vt:lpstr>
      <vt:lpstr>Arial Unicode MS</vt:lpstr>
      <vt:lpstr>Segoe Print</vt:lpstr>
      <vt:lpstr>华文中宋</vt:lpstr>
      <vt:lpstr>华文琥珀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清风素材</dc:title>
  <dc:creator>12sc.taobao.com</dc:creator>
  <cp:lastModifiedBy>Mr. B</cp:lastModifiedBy>
  <cp:revision>558</cp:revision>
  <dcterms:created xsi:type="dcterms:W3CDTF">2014-11-09T01:07:00Z</dcterms:created>
  <dcterms:modified xsi:type="dcterms:W3CDTF">2019-06-15T09:36:25Z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