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尹 楚涵" initials="尹" lastIdx="1" clrIdx="0">
    <p:extLst>
      <p:ext uri="{19B8F6BF-5375-455C-9EA6-DF929625EA0E}">
        <p15:presenceInfo xmlns:p15="http://schemas.microsoft.com/office/powerpoint/2012/main" userId="75f0cfedfff1638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89" d="100"/>
          <a:sy n="89" d="100"/>
        </p:scale>
        <p:origin x="6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尹 楚涵" userId="75f0cfedfff16383" providerId="LiveId" clId="{AD65717D-357F-40B2-8209-B64515589B62}"/>
    <pc:docChg chg="undo redo custSel addSld delSld modSld">
      <pc:chgData name="尹 楚涵" userId="75f0cfedfff16383" providerId="LiveId" clId="{AD65717D-357F-40B2-8209-B64515589B62}" dt="2020-03-29T02:17:18.965" v="3644"/>
      <pc:docMkLst>
        <pc:docMk/>
      </pc:docMkLst>
      <pc:sldChg chg="modTransition">
        <pc:chgData name="尹 楚涵" userId="75f0cfedfff16383" providerId="LiveId" clId="{AD65717D-357F-40B2-8209-B64515589B62}" dt="2020-03-28T09:16:09.460" v="211"/>
        <pc:sldMkLst>
          <pc:docMk/>
          <pc:sldMk cId="4178518252" sldId="256"/>
        </pc:sldMkLst>
      </pc:sldChg>
      <pc:sldChg chg="addSp delSp modSp add modTransition delAnim modAnim">
        <pc:chgData name="尹 楚涵" userId="75f0cfedfff16383" providerId="LiveId" clId="{AD65717D-357F-40B2-8209-B64515589B62}" dt="2020-03-28T14:49:32.634" v="3574"/>
        <pc:sldMkLst>
          <pc:docMk/>
          <pc:sldMk cId="1090089706" sldId="257"/>
        </pc:sldMkLst>
        <pc:spChg chg="mod">
          <ac:chgData name="尹 楚涵" userId="75f0cfedfff16383" providerId="LiveId" clId="{AD65717D-357F-40B2-8209-B64515589B62}" dt="2020-03-28T09:04:04.821" v="17"/>
          <ac:spMkLst>
            <pc:docMk/>
            <pc:sldMk cId="1090089706" sldId="257"/>
            <ac:spMk id="2" creationId="{07FD6F5B-2E2F-4EFA-8B2A-64BE44BECD42}"/>
          </ac:spMkLst>
        </pc:spChg>
        <pc:spChg chg="mod">
          <ac:chgData name="尹 楚涵" userId="75f0cfedfff16383" providerId="LiveId" clId="{AD65717D-357F-40B2-8209-B64515589B62}" dt="2020-03-28T14:49:32.634" v="3574"/>
          <ac:spMkLst>
            <pc:docMk/>
            <pc:sldMk cId="1090089706" sldId="257"/>
            <ac:spMk id="3" creationId="{B1F88924-83E6-4300-B781-423D3BAA6ABB}"/>
          </ac:spMkLst>
        </pc:spChg>
        <pc:picChg chg="add del mod modCrop">
          <ac:chgData name="尹 楚涵" userId="75f0cfedfff16383" providerId="LiveId" clId="{AD65717D-357F-40B2-8209-B64515589B62}" dt="2020-03-28T09:13:12.016" v="193" actId="21"/>
          <ac:picMkLst>
            <pc:docMk/>
            <pc:sldMk cId="1090089706" sldId="257"/>
            <ac:picMk id="5" creationId="{BB897D94-2366-4827-96AF-E3B00EDA5CF0}"/>
          </ac:picMkLst>
        </pc:picChg>
        <pc:picChg chg="add del mod">
          <ac:chgData name="尹 楚涵" userId="75f0cfedfff16383" providerId="LiveId" clId="{AD65717D-357F-40B2-8209-B64515589B62}" dt="2020-03-28T09:34:00.639" v="841" actId="478"/>
          <ac:picMkLst>
            <pc:docMk/>
            <pc:sldMk cId="1090089706" sldId="257"/>
            <ac:picMk id="6" creationId="{9015DA31-9CD3-4B86-8562-65DF305D789D}"/>
          </ac:picMkLst>
        </pc:picChg>
        <pc:picChg chg="add mod modCrop">
          <ac:chgData name="尹 楚涵" userId="75f0cfedfff16383" providerId="LiveId" clId="{AD65717D-357F-40B2-8209-B64515589B62}" dt="2020-03-28T09:35:35.380" v="856" actId="1076"/>
          <ac:picMkLst>
            <pc:docMk/>
            <pc:sldMk cId="1090089706" sldId="257"/>
            <ac:picMk id="8" creationId="{C166D99F-37E0-470A-8FB2-A6F0D9CE3A5E}"/>
          </ac:picMkLst>
        </pc:picChg>
      </pc:sldChg>
      <pc:sldChg chg="modSp add modTransition modAnim">
        <pc:chgData name="尹 楚涵" userId="75f0cfedfff16383" providerId="LiveId" clId="{AD65717D-357F-40B2-8209-B64515589B62}" dt="2020-03-28T09:30:48.749" v="735"/>
        <pc:sldMkLst>
          <pc:docMk/>
          <pc:sldMk cId="3628449375" sldId="258"/>
        </pc:sldMkLst>
        <pc:spChg chg="mod">
          <ac:chgData name="尹 楚涵" userId="75f0cfedfff16383" providerId="LiveId" clId="{AD65717D-357F-40B2-8209-B64515589B62}" dt="2020-03-28T09:30:48.749" v="735"/>
          <ac:spMkLst>
            <pc:docMk/>
            <pc:sldMk cId="3628449375" sldId="258"/>
            <ac:spMk id="2" creationId="{6C4112A1-AE88-4346-89BF-016C4C0DDBAD}"/>
          </ac:spMkLst>
        </pc:spChg>
        <pc:spChg chg="mod">
          <ac:chgData name="尹 楚涵" userId="75f0cfedfff16383" providerId="LiveId" clId="{AD65717D-357F-40B2-8209-B64515589B62}" dt="2020-03-28T09:21:14.951" v="433"/>
          <ac:spMkLst>
            <pc:docMk/>
            <pc:sldMk cId="3628449375" sldId="258"/>
            <ac:spMk id="3" creationId="{DA0F1F76-FDD6-4146-A9FF-25375080B711}"/>
          </ac:spMkLst>
        </pc:spChg>
      </pc:sldChg>
      <pc:sldChg chg="modSp add modTransition modAnim">
        <pc:chgData name="尹 楚涵" userId="75f0cfedfff16383" providerId="LiveId" clId="{AD65717D-357F-40B2-8209-B64515589B62}" dt="2020-03-28T12:18:05.779" v="2393"/>
        <pc:sldMkLst>
          <pc:docMk/>
          <pc:sldMk cId="3401800082" sldId="259"/>
        </pc:sldMkLst>
        <pc:spChg chg="mod">
          <ac:chgData name="尹 楚涵" userId="75f0cfedfff16383" providerId="LiveId" clId="{AD65717D-357F-40B2-8209-B64515589B62}" dt="2020-03-28T09:22:24.183" v="446"/>
          <ac:spMkLst>
            <pc:docMk/>
            <pc:sldMk cId="3401800082" sldId="259"/>
            <ac:spMk id="2" creationId="{7621FCF6-85D0-4F8E-927D-3181E1FEBE08}"/>
          </ac:spMkLst>
        </pc:spChg>
        <pc:spChg chg="mod">
          <ac:chgData name="尹 楚涵" userId="75f0cfedfff16383" providerId="LiveId" clId="{AD65717D-357F-40B2-8209-B64515589B62}" dt="2020-03-28T09:30:41.539" v="729"/>
          <ac:spMkLst>
            <pc:docMk/>
            <pc:sldMk cId="3401800082" sldId="259"/>
            <ac:spMk id="3" creationId="{2D875B7C-B2D4-4BCC-97EE-1D8975982BAB}"/>
          </ac:spMkLst>
        </pc:spChg>
      </pc:sldChg>
      <pc:sldChg chg="modSp add modTransition modAnim">
        <pc:chgData name="尹 楚涵" userId="75f0cfedfff16383" providerId="LiveId" clId="{AD65717D-357F-40B2-8209-B64515589B62}" dt="2020-03-28T14:38:29.430" v="3421"/>
        <pc:sldMkLst>
          <pc:docMk/>
          <pc:sldMk cId="1493913746" sldId="260"/>
        </pc:sldMkLst>
        <pc:spChg chg="mod">
          <ac:chgData name="尹 楚涵" userId="75f0cfedfff16383" providerId="LiveId" clId="{AD65717D-357F-40B2-8209-B64515589B62}" dt="2020-03-28T09:41:55.132" v="960"/>
          <ac:spMkLst>
            <pc:docMk/>
            <pc:sldMk cId="1493913746" sldId="260"/>
            <ac:spMk id="2" creationId="{956E38A8-70E8-4622-B7C0-272C1D685FDB}"/>
          </ac:spMkLst>
        </pc:spChg>
        <pc:spChg chg="mod">
          <ac:chgData name="尹 楚涵" userId="75f0cfedfff16383" providerId="LiveId" clId="{AD65717D-357F-40B2-8209-B64515589B62}" dt="2020-03-28T14:38:29.430" v="3421"/>
          <ac:spMkLst>
            <pc:docMk/>
            <pc:sldMk cId="1493913746" sldId="260"/>
            <ac:spMk id="3" creationId="{EDA7FEDE-CD5E-4295-B487-10E2FF2CB257}"/>
          </ac:spMkLst>
        </pc:spChg>
      </pc:sldChg>
      <pc:sldChg chg="addSp delSp modSp add modTransition">
        <pc:chgData name="尹 楚涵" userId="75f0cfedfff16383" providerId="LiveId" clId="{AD65717D-357F-40B2-8209-B64515589B62}" dt="2020-03-28T10:00:25.768" v="1604"/>
        <pc:sldMkLst>
          <pc:docMk/>
          <pc:sldMk cId="4266024797" sldId="261"/>
        </pc:sldMkLst>
        <pc:spChg chg="mod">
          <ac:chgData name="尹 楚涵" userId="75f0cfedfff16383" providerId="LiveId" clId="{AD65717D-357F-40B2-8209-B64515589B62}" dt="2020-03-28T09:54:34.511" v="1347"/>
          <ac:spMkLst>
            <pc:docMk/>
            <pc:sldMk cId="4266024797" sldId="261"/>
            <ac:spMk id="2" creationId="{B4DB9AE8-1B49-41F5-8A83-94BE45029CD4}"/>
          </ac:spMkLst>
        </pc:spChg>
        <pc:spChg chg="del">
          <ac:chgData name="尹 楚涵" userId="75f0cfedfff16383" providerId="LiveId" clId="{AD65717D-357F-40B2-8209-B64515589B62}" dt="2020-03-28T09:54:44.007" v="1348" actId="931"/>
          <ac:spMkLst>
            <pc:docMk/>
            <pc:sldMk cId="4266024797" sldId="261"/>
            <ac:spMk id="3" creationId="{7A502445-BE1A-465D-B873-432E52677392}"/>
          </ac:spMkLst>
        </pc:spChg>
        <pc:spChg chg="add del mod">
          <ac:chgData name="尹 楚涵" userId="75f0cfedfff16383" providerId="LiveId" clId="{AD65717D-357F-40B2-8209-B64515589B62}" dt="2020-03-28T09:55:10.411" v="1350" actId="931"/>
          <ac:spMkLst>
            <pc:docMk/>
            <pc:sldMk cId="4266024797" sldId="261"/>
            <ac:spMk id="7" creationId="{80E85048-4EE1-474B-9003-F07978A7F1C9}"/>
          </ac:spMkLst>
        </pc:spChg>
        <pc:spChg chg="add mod">
          <ac:chgData name="尹 楚涵" userId="75f0cfedfff16383" providerId="LiveId" clId="{AD65717D-357F-40B2-8209-B64515589B62}" dt="2020-03-28T10:00:25.768" v="1604"/>
          <ac:spMkLst>
            <pc:docMk/>
            <pc:sldMk cId="4266024797" sldId="261"/>
            <ac:spMk id="11" creationId="{73B45F1F-5A0E-4B17-8664-4A8C85404209}"/>
          </ac:spMkLst>
        </pc:spChg>
        <pc:picChg chg="add del mod">
          <ac:chgData name="尹 楚涵" userId="75f0cfedfff16383" providerId="LiveId" clId="{AD65717D-357F-40B2-8209-B64515589B62}" dt="2020-03-28T09:54:55.787" v="1349" actId="478"/>
          <ac:picMkLst>
            <pc:docMk/>
            <pc:sldMk cId="4266024797" sldId="261"/>
            <ac:picMk id="5" creationId="{8E0AE979-F664-4EE9-AA98-96E20C305531}"/>
          </ac:picMkLst>
        </pc:picChg>
        <pc:picChg chg="add del mod">
          <ac:chgData name="尹 楚涵" userId="75f0cfedfff16383" providerId="LiveId" clId="{AD65717D-357F-40B2-8209-B64515589B62}" dt="2020-03-28T09:55:19.654" v="1352" actId="478"/>
          <ac:picMkLst>
            <pc:docMk/>
            <pc:sldMk cId="4266024797" sldId="261"/>
            <ac:picMk id="9" creationId="{B2A54289-17AC-4ED0-AF06-36A3F34B101E}"/>
          </ac:picMkLst>
        </pc:picChg>
        <pc:picChg chg="add mod">
          <ac:chgData name="尹 楚涵" userId="75f0cfedfff16383" providerId="LiveId" clId="{AD65717D-357F-40B2-8209-B64515589B62}" dt="2020-03-28T09:57:51.058" v="1423" actId="339"/>
          <ac:picMkLst>
            <pc:docMk/>
            <pc:sldMk cId="4266024797" sldId="261"/>
            <ac:picMk id="13" creationId="{E398DB24-A167-40BF-B343-94A29FB04FB3}"/>
          </ac:picMkLst>
        </pc:picChg>
      </pc:sldChg>
      <pc:sldChg chg="addSp modSp add modTransition">
        <pc:chgData name="尹 楚涵" userId="75f0cfedfff16383" providerId="LiveId" clId="{AD65717D-357F-40B2-8209-B64515589B62}" dt="2020-03-28T11:27:17.787" v="1936"/>
        <pc:sldMkLst>
          <pc:docMk/>
          <pc:sldMk cId="3572434207" sldId="262"/>
        </pc:sldMkLst>
        <pc:spChg chg="mod">
          <ac:chgData name="尹 楚涵" userId="75f0cfedfff16383" providerId="LiveId" clId="{AD65717D-357F-40B2-8209-B64515589B62}" dt="2020-03-28T10:02:47.609" v="1611"/>
          <ac:spMkLst>
            <pc:docMk/>
            <pc:sldMk cId="3572434207" sldId="262"/>
            <ac:spMk id="2" creationId="{D8E22915-F098-42B0-9A62-891883AF8403}"/>
          </ac:spMkLst>
        </pc:spChg>
        <pc:spChg chg="mod">
          <ac:chgData name="尹 楚涵" userId="75f0cfedfff16383" providerId="LiveId" clId="{AD65717D-357F-40B2-8209-B64515589B62}" dt="2020-03-28T11:27:17.787" v="1936"/>
          <ac:spMkLst>
            <pc:docMk/>
            <pc:sldMk cId="3572434207" sldId="262"/>
            <ac:spMk id="3" creationId="{58577444-1182-4785-9BA8-C4F5CD99CFD1}"/>
          </ac:spMkLst>
        </pc:spChg>
        <pc:picChg chg="add mod">
          <ac:chgData name="尹 楚涵" userId="75f0cfedfff16383" providerId="LiveId" clId="{AD65717D-357F-40B2-8209-B64515589B62}" dt="2020-03-28T10:06:12.625" v="1744" actId="1076"/>
          <ac:picMkLst>
            <pc:docMk/>
            <pc:sldMk cId="3572434207" sldId="262"/>
            <ac:picMk id="5" creationId="{1D7BCDA3-AE10-4CD8-9840-05EFE723991F}"/>
          </ac:picMkLst>
        </pc:picChg>
      </pc:sldChg>
      <pc:sldChg chg="addSp modSp add modTransition modAnim">
        <pc:chgData name="尹 楚涵" userId="75f0cfedfff16383" providerId="LiveId" clId="{AD65717D-357F-40B2-8209-B64515589B62}" dt="2020-03-28T11:28:20.733" v="1937"/>
        <pc:sldMkLst>
          <pc:docMk/>
          <pc:sldMk cId="2971576646" sldId="263"/>
        </pc:sldMkLst>
        <pc:spChg chg="mod">
          <ac:chgData name="尹 楚涵" userId="75f0cfedfff16383" providerId="LiveId" clId="{AD65717D-357F-40B2-8209-B64515589B62}" dt="2020-03-28T11:21:07.642" v="1758"/>
          <ac:spMkLst>
            <pc:docMk/>
            <pc:sldMk cId="2971576646" sldId="263"/>
            <ac:spMk id="2" creationId="{A83F6F88-4C53-4100-BF52-33E2727F5A20}"/>
          </ac:spMkLst>
        </pc:spChg>
        <pc:spChg chg="mod">
          <ac:chgData name="尹 楚涵" userId="75f0cfedfff16383" providerId="LiveId" clId="{AD65717D-357F-40B2-8209-B64515589B62}" dt="2020-03-28T11:27:11.416" v="1931"/>
          <ac:spMkLst>
            <pc:docMk/>
            <pc:sldMk cId="2971576646" sldId="263"/>
            <ac:spMk id="3" creationId="{7A1DC7EB-A3A0-4490-9E8F-3AB63496109E}"/>
          </ac:spMkLst>
        </pc:spChg>
        <pc:picChg chg="add mod">
          <ac:chgData name="尹 楚涵" userId="75f0cfedfff16383" providerId="LiveId" clId="{AD65717D-357F-40B2-8209-B64515589B62}" dt="2020-03-28T11:25:19.477" v="1789" actId="688"/>
          <ac:picMkLst>
            <pc:docMk/>
            <pc:sldMk cId="2971576646" sldId="263"/>
            <ac:picMk id="5" creationId="{3AFC3732-4C4F-4942-AE15-5574B9C41746}"/>
          </ac:picMkLst>
        </pc:picChg>
      </pc:sldChg>
      <pc:sldChg chg="modSp add modTransition modAnim addCm delCm">
        <pc:chgData name="尹 楚涵" userId="75f0cfedfff16383" providerId="LiveId" clId="{AD65717D-357F-40B2-8209-B64515589B62}" dt="2020-03-28T12:17:10.632" v="2392"/>
        <pc:sldMkLst>
          <pc:docMk/>
          <pc:sldMk cId="2343277942" sldId="264"/>
        </pc:sldMkLst>
        <pc:spChg chg="mod">
          <ac:chgData name="尹 楚涵" userId="75f0cfedfff16383" providerId="LiveId" clId="{AD65717D-357F-40B2-8209-B64515589B62}" dt="2020-03-28T11:46:39.044" v="2000" actId="20577"/>
          <ac:spMkLst>
            <pc:docMk/>
            <pc:sldMk cId="2343277942" sldId="264"/>
            <ac:spMk id="2" creationId="{A7BCF684-E9D4-4681-BBE7-EA202128BBC8}"/>
          </ac:spMkLst>
        </pc:spChg>
        <pc:spChg chg="mod">
          <ac:chgData name="尹 楚涵" userId="75f0cfedfff16383" providerId="LiveId" clId="{AD65717D-357F-40B2-8209-B64515589B62}" dt="2020-03-28T12:14:30.797" v="2380"/>
          <ac:spMkLst>
            <pc:docMk/>
            <pc:sldMk cId="2343277942" sldId="264"/>
            <ac:spMk id="3" creationId="{8DDEB4E3-C031-4A50-876A-20D07AB2CA21}"/>
          </ac:spMkLst>
        </pc:spChg>
      </pc:sldChg>
      <pc:sldChg chg="modSp add modTransition modAnim">
        <pc:chgData name="尹 楚涵" userId="75f0cfedfff16383" providerId="LiveId" clId="{AD65717D-357F-40B2-8209-B64515589B62}" dt="2020-03-28T12:32:10.305" v="2720"/>
        <pc:sldMkLst>
          <pc:docMk/>
          <pc:sldMk cId="2556745705" sldId="265"/>
        </pc:sldMkLst>
        <pc:spChg chg="mod">
          <ac:chgData name="尹 楚涵" userId="75f0cfedfff16383" providerId="LiveId" clId="{AD65717D-357F-40B2-8209-B64515589B62}" dt="2020-03-28T12:19:46.575" v="2408"/>
          <ac:spMkLst>
            <pc:docMk/>
            <pc:sldMk cId="2556745705" sldId="265"/>
            <ac:spMk id="2" creationId="{00252E1A-8940-42A3-BC20-F4478307FD5E}"/>
          </ac:spMkLst>
        </pc:spChg>
        <pc:spChg chg="mod">
          <ac:chgData name="尹 楚涵" userId="75f0cfedfff16383" providerId="LiveId" clId="{AD65717D-357F-40B2-8209-B64515589B62}" dt="2020-03-28T12:31:13.035" v="2715"/>
          <ac:spMkLst>
            <pc:docMk/>
            <pc:sldMk cId="2556745705" sldId="265"/>
            <ac:spMk id="3" creationId="{11695812-63EA-4887-B7BD-91B05E413F87}"/>
          </ac:spMkLst>
        </pc:spChg>
      </pc:sldChg>
      <pc:sldChg chg="modSp add modTransition">
        <pc:chgData name="尹 楚涵" userId="75f0cfedfff16383" providerId="LiveId" clId="{AD65717D-357F-40B2-8209-B64515589B62}" dt="2020-03-28T14:19:48.592" v="2858"/>
        <pc:sldMkLst>
          <pc:docMk/>
          <pc:sldMk cId="1330974895" sldId="266"/>
        </pc:sldMkLst>
        <pc:spChg chg="mod">
          <ac:chgData name="尹 楚涵" userId="75f0cfedfff16383" providerId="LiveId" clId="{AD65717D-357F-40B2-8209-B64515589B62}" dt="2020-03-28T14:10:57.040" v="2729"/>
          <ac:spMkLst>
            <pc:docMk/>
            <pc:sldMk cId="1330974895" sldId="266"/>
            <ac:spMk id="2" creationId="{5759727D-60CD-4244-BB45-99EF6151FE11}"/>
          </ac:spMkLst>
        </pc:spChg>
        <pc:spChg chg="mod">
          <ac:chgData name="尹 楚涵" userId="75f0cfedfff16383" providerId="LiveId" clId="{AD65717D-357F-40B2-8209-B64515589B62}" dt="2020-03-28T14:19:48.592" v="2858"/>
          <ac:spMkLst>
            <pc:docMk/>
            <pc:sldMk cId="1330974895" sldId="266"/>
            <ac:spMk id="3" creationId="{21077F54-15FD-456E-8E60-78225E4F4083}"/>
          </ac:spMkLst>
        </pc:spChg>
      </pc:sldChg>
      <pc:sldChg chg="addSp modSp add modTransition modAnim">
        <pc:chgData name="尹 楚涵" userId="75f0cfedfff16383" providerId="LiveId" clId="{AD65717D-357F-40B2-8209-B64515589B62}" dt="2020-03-28T14:35:11.527" v="3337"/>
        <pc:sldMkLst>
          <pc:docMk/>
          <pc:sldMk cId="170567589" sldId="267"/>
        </pc:sldMkLst>
        <pc:spChg chg="mod">
          <ac:chgData name="尹 楚涵" userId="75f0cfedfff16383" providerId="LiveId" clId="{AD65717D-357F-40B2-8209-B64515589B62}" dt="2020-03-28T14:22:12.898" v="2869"/>
          <ac:spMkLst>
            <pc:docMk/>
            <pc:sldMk cId="170567589" sldId="267"/>
            <ac:spMk id="2" creationId="{E35DAC18-641E-4572-BAF4-700C852B0498}"/>
          </ac:spMkLst>
        </pc:spChg>
        <pc:spChg chg="mod">
          <ac:chgData name="尹 楚涵" userId="75f0cfedfff16383" providerId="LiveId" clId="{AD65717D-357F-40B2-8209-B64515589B62}" dt="2020-03-28T14:22:22.493" v="2882" actId="20577"/>
          <ac:spMkLst>
            <pc:docMk/>
            <pc:sldMk cId="170567589" sldId="267"/>
            <ac:spMk id="3" creationId="{D8CFE553-4FB7-4A96-A3FB-01A201129B48}"/>
          </ac:spMkLst>
        </pc:spChg>
        <pc:spChg chg="add mod">
          <ac:chgData name="尹 楚涵" userId="75f0cfedfff16383" providerId="LiveId" clId="{AD65717D-357F-40B2-8209-B64515589B62}" dt="2020-03-28T14:26:14.855" v="2989"/>
          <ac:spMkLst>
            <pc:docMk/>
            <pc:sldMk cId="170567589" sldId="267"/>
            <ac:spMk id="6" creationId="{7545177C-6387-471B-8F47-FBBA2F145869}"/>
          </ac:spMkLst>
        </pc:spChg>
        <pc:spChg chg="add mod">
          <ac:chgData name="尹 楚涵" userId="75f0cfedfff16383" providerId="LiveId" clId="{AD65717D-357F-40B2-8209-B64515589B62}" dt="2020-03-28T14:28:14.683" v="3065"/>
          <ac:spMkLst>
            <pc:docMk/>
            <pc:sldMk cId="170567589" sldId="267"/>
            <ac:spMk id="7" creationId="{F6CFD214-FC9E-4519-91FF-C07943F59A1C}"/>
          </ac:spMkLst>
        </pc:spChg>
        <pc:spChg chg="add mod">
          <ac:chgData name="尹 楚涵" userId="75f0cfedfff16383" providerId="LiveId" clId="{AD65717D-357F-40B2-8209-B64515589B62}" dt="2020-03-28T14:31:28.359" v="3161" actId="14100"/>
          <ac:spMkLst>
            <pc:docMk/>
            <pc:sldMk cId="170567589" sldId="267"/>
            <ac:spMk id="8" creationId="{530D9159-45BF-42F4-A8A1-023645DE3DE2}"/>
          </ac:spMkLst>
        </pc:spChg>
        <pc:spChg chg="add mod">
          <ac:chgData name="尹 楚涵" userId="75f0cfedfff16383" providerId="LiveId" clId="{AD65717D-357F-40B2-8209-B64515589B62}" dt="2020-03-28T14:33:32.951" v="3219" actId="1076"/>
          <ac:spMkLst>
            <pc:docMk/>
            <pc:sldMk cId="170567589" sldId="267"/>
            <ac:spMk id="9" creationId="{FAB2CB0A-5748-4CAA-B277-4AB173538E2E}"/>
          </ac:spMkLst>
        </pc:spChg>
        <pc:spChg chg="add mod">
          <ac:chgData name="尹 楚涵" userId="75f0cfedfff16383" providerId="LiveId" clId="{AD65717D-357F-40B2-8209-B64515589B62}" dt="2020-03-28T14:35:00.653" v="3336"/>
          <ac:spMkLst>
            <pc:docMk/>
            <pc:sldMk cId="170567589" sldId="267"/>
            <ac:spMk id="10" creationId="{6B2BF8AA-A07F-4851-82F1-60DA5F08FB1B}"/>
          </ac:spMkLst>
        </pc:spChg>
        <pc:picChg chg="add mod">
          <ac:chgData name="尹 楚涵" userId="75f0cfedfff16383" providerId="LiveId" clId="{AD65717D-357F-40B2-8209-B64515589B62}" dt="2020-03-28T14:27:13.851" v="2992" actId="1076"/>
          <ac:picMkLst>
            <pc:docMk/>
            <pc:sldMk cId="170567589" sldId="267"/>
            <ac:picMk id="5" creationId="{EE90155E-A693-4EC2-B98D-F3934129D251}"/>
          </ac:picMkLst>
        </pc:picChg>
      </pc:sldChg>
      <pc:sldChg chg="modSp add modTransition modAnim">
        <pc:chgData name="尹 楚涵" userId="75f0cfedfff16383" providerId="LiveId" clId="{AD65717D-357F-40B2-8209-B64515589B62}" dt="2020-03-28T14:40:09.890" v="3472"/>
        <pc:sldMkLst>
          <pc:docMk/>
          <pc:sldMk cId="34674379" sldId="268"/>
        </pc:sldMkLst>
        <pc:spChg chg="mod">
          <ac:chgData name="尹 楚涵" userId="75f0cfedfff16383" providerId="LiveId" clId="{AD65717D-357F-40B2-8209-B64515589B62}" dt="2020-03-28T14:37:27.262" v="3378"/>
          <ac:spMkLst>
            <pc:docMk/>
            <pc:sldMk cId="34674379" sldId="268"/>
            <ac:spMk id="2" creationId="{5C4035F8-AEA4-451A-9899-53200D4E5D2F}"/>
          </ac:spMkLst>
        </pc:spChg>
        <pc:spChg chg="mod">
          <ac:chgData name="尹 楚涵" userId="75f0cfedfff16383" providerId="LiveId" clId="{AD65717D-357F-40B2-8209-B64515589B62}" dt="2020-03-28T14:39:25.229" v="3469"/>
          <ac:spMkLst>
            <pc:docMk/>
            <pc:sldMk cId="34674379" sldId="268"/>
            <ac:spMk id="3" creationId="{443847A0-11C7-4D58-952F-03D58E664947}"/>
          </ac:spMkLst>
        </pc:spChg>
      </pc:sldChg>
      <pc:sldChg chg="add del">
        <pc:chgData name="尹 楚涵" userId="75f0cfedfff16383" providerId="LiveId" clId="{AD65717D-357F-40B2-8209-B64515589B62}" dt="2020-03-28T14:24:06.175" v="2894" actId="2696"/>
        <pc:sldMkLst>
          <pc:docMk/>
          <pc:sldMk cId="2887246517" sldId="268"/>
        </pc:sldMkLst>
      </pc:sldChg>
      <pc:sldChg chg="addSp delSp modSp add modTransition">
        <pc:chgData name="尹 楚涵" userId="75f0cfedfff16383" providerId="LiveId" clId="{AD65717D-357F-40B2-8209-B64515589B62}" dt="2020-03-28T14:43:59.669" v="3531"/>
        <pc:sldMkLst>
          <pc:docMk/>
          <pc:sldMk cId="1405760222" sldId="269"/>
        </pc:sldMkLst>
        <pc:spChg chg="mod">
          <ac:chgData name="尹 楚涵" userId="75f0cfedfff16383" providerId="LiveId" clId="{AD65717D-357F-40B2-8209-B64515589B62}" dt="2020-03-28T14:40:31.685" v="3483"/>
          <ac:spMkLst>
            <pc:docMk/>
            <pc:sldMk cId="1405760222" sldId="269"/>
            <ac:spMk id="2" creationId="{AF6EDF73-F981-4E92-96E3-A67B547E770F}"/>
          </ac:spMkLst>
        </pc:spChg>
        <pc:spChg chg="del">
          <ac:chgData name="尹 楚涵" userId="75f0cfedfff16383" providerId="LiveId" clId="{AD65717D-357F-40B2-8209-B64515589B62}" dt="2020-03-28T14:41:31.477" v="3484" actId="931"/>
          <ac:spMkLst>
            <pc:docMk/>
            <pc:sldMk cId="1405760222" sldId="269"/>
            <ac:spMk id="3" creationId="{BB57E254-0C29-4E50-B65F-DED6E850F4D0}"/>
          </ac:spMkLst>
        </pc:spChg>
        <pc:spChg chg="add mod">
          <ac:chgData name="尹 楚涵" userId="75f0cfedfff16383" providerId="LiveId" clId="{AD65717D-357F-40B2-8209-B64515589B62}" dt="2020-03-28T14:43:33.407" v="3530" actId="1076"/>
          <ac:spMkLst>
            <pc:docMk/>
            <pc:sldMk cId="1405760222" sldId="269"/>
            <ac:spMk id="6" creationId="{40720B26-22C4-4304-BD81-27C0625B5423}"/>
          </ac:spMkLst>
        </pc:spChg>
        <pc:picChg chg="add mod">
          <ac:chgData name="尹 楚涵" userId="75f0cfedfff16383" providerId="LiveId" clId="{AD65717D-357F-40B2-8209-B64515589B62}" dt="2020-03-28T14:42:15.421" v="3489" actId="1440"/>
          <ac:picMkLst>
            <pc:docMk/>
            <pc:sldMk cId="1405760222" sldId="269"/>
            <ac:picMk id="5" creationId="{70944AC8-9E9C-476C-AEF1-FEF1BDA62BA9}"/>
          </ac:picMkLst>
        </pc:picChg>
      </pc:sldChg>
      <pc:sldChg chg="addSp modSp add modTransition modAnim">
        <pc:chgData name="尹 楚涵" userId="75f0cfedfff16383" providerId="LiveId" clId="{AD65717D-357F-40B2-8209-B64515589B62}" dt="2020-03-28T14:48:57.546" v="3564"/>
        <pc:sldMkLst>
          <pc:docMk/>
          <pc:sldMk cId="3934146181" sldId="270"/>
        </pc:sldMkLst>
        <pc:spChg chg="mod">
          <ac:chgData name="尹 楚涵" userId="75f0cfedfff16383" providerId="LiveId" clId="{AD65717D-357F-40B2-8209-B64515589B62}" dt="2020-03-28T14:44:53.189" v="3542"/>
          <ac:spMkLst>
            <pc:docMk/>
            <pc:sldMk cId="3934146181" sldId="270"/>
            <ac:spMk id="2" creationId="{826CC4D5-CC34-49BB-AC26-B80B8892F36E}"/>
          </ac:spMkLst>
        </pc:spChg>
        <pc:spChg chg="mod">
          <ac:chgData name="尹 楚涵" userId="75f0cfedfff16383" providerId="LiveId" clId="{AD65717D-357F-40B2-8209-B64515589B62}" dt="2020-03-28T14:45:00.643" v="3551"/>
          <ac:spMkLst>
            <pc:docMk/>
            <pc:sldMk cId="3934146181" sldId="270"/>
            <ac:spMk id="3" creationId="{7C4BDFCC-A81C-4A0E-A0F4-BAE5D12D76A2}"/>
          </ac:spMkLst>
        </pc:spChg>
        <pc:picChg chg="add mod">
          <ac:chgData name="尹 楚涵" userId="75f0cfedfff16383" providerId="LiveId" clId="{AD65717D-357F-40B2-8209-B64515589B62}" dt="2020-03-28T14:48:21.615" v="3561" actId="1076"/>
          <ac:picMkLst>
            <pc:docMk/>
            <pc:sldMk cId="3934146181" sldId="270"/>
            <ac:picMk id="5" creationId="{8FE36AD6-BA00-44DE-B90E-F8C645EC93DD}"/>
          </ac:picMkLst>
        </pc:picChg>
      </pc:sldChg>
      <pc:sldChg chg="addSp delSp modSp add modTransition modAnim">
        <pc:chgData name="尹 楚涵" userId="75f0cfedfff16383" providerId="LiveId" clId="{AD65717D-357F-40B2-8209-B64515589B62}" dt="2020-03-29T02:07:04.799" v="3610"/>
        <pc:sldMkLst>
          <pc:docMk/>
          <pc:sldMk cId="1265196813" sldId="271"/>
        </pc:sldMkLst>
        <pc:spChg chg="del">
          <ac:chgData name="尹 楚涵" userId="75f0cfedfff16383" providerId="LiveId" clId="{AD65717D-357F-40B2-8209-B64515589B62}" dt="2020-03-28T14:52:49.547" v="3576"/>
          <ac:spMkLst>
            <pc:docMk/>
            <pc:sldMk cId="1265196813" sldId="271"/>
            <ac:spMk id="2" creationId="{6C8282AE-2FEC-415D-A4A3-B5B589E35CBF}"/>
          </ac:spMkLst>
        </pc:spChg>
        <pc:spChg chg="del">
          <ac:chgData name="尹 楚涵" userId="75f0cfedfff16383" providerId="LiveId" clId="{AD65717D-357F-40B2-8209-B64515589B62}" dt="2020-03-28T14:52:49.547" v="3576"/>
          <ac:spMkLst>
            <pc:docMk/>
            <pc:sldMk cId="1265196813" sldId="271"/>
            <ac:spMk id="3" creationId="{A4E547D7-6EA4-4DA1-9065-350E859C3126}"/>
          </ac:spMkLst>
        </pc:spChg>
        <pc:spChg chg="add mod">
          <ac:chgData name="尹 楚涵" userId="75f0cfedfff16383" providerId="LiveId" clId="{AD65717D-357F-40B2-8209-B64515589B62}" dt="2020-03-28T14:54:16.465" v="3596" actId="255"/>
          <ac:spMkLst>
            <pc:docMk/>
            <pc:sldMk cId="1265196813" sldId="271"/>
            <ac:spMk id="4" creationId="{AA8A5129-CC8E-4FCD-A17C-4287C521B9F9}"/>
          </ac:spMkLst>
        </pc:spChg>
      </pc:sldChg>
      <pc:sldChg chg="add del">
        <pc:chgData name="尹 楚涵" userId="75f0cfedfff16383" providerId="LiveId" clId="{AD65717D-357F-40B2-8209-B64515589B62}" dt="2020-03-29T02:17:18.965" v="3644"/>
        <pc:sldMkLst>
          <pc:docMk/>
          <pc:sldMk cId="575730767" sldId="272"/>
        </pc:sldMkLst>
      </pc:sldChg>
      <pc:sldChg chg="add del">
        <pc:chgData name="尹 楚涵" userId="75f0cfedfff16383" providerId="LiveId" clId="{AD65717D-357F-40B2-8209-B64515589B62}" dt="2020-03-29T02:16:52.097" v="3634"/>
        <pc:sldMkLst>
          <pc:docMk/>
          <pc:sldMk cId="3176273587" sldId="272"/>
        </pc:sldMkLst>
      </pc:sldChg>
      <pc:sldChg chg="add del">
        <pc:chgData name="尹 楚涵" userId="75f0cfedfff16383" providerId="LiveId" clId="{AD65717D-357F-40B2-8209-B64515589B62}" dt="2020-03-29T02:17:18.601" v="3643"/>
        <pc:sldMkLst>
          <pc:docMk/>
          <pc:sldMk cId="3055379693" sldId="273"/>
        </pc:sldMkLst>
      </pc:sldChg>
      <pc:sldChg chg="add del">
        <pc:chgData name="尹 楚涵" userId="75f0cfedfff16383" providerId="LiveId" clId="{AD65717D-357F-40B2-8209-B64515589B62}" dt="2020-03-29T02:16:51.647" v="3633"/>
        <pc:sldMkLst>
          <pc:docMk/>
          <pc:sldMk cId="3985717774" sldId="273"/>
        </pc:sldMkLst>
      </pc:sldChg>
      <pc:sldChg chg="add del">
        <pc:chgData name="尹 楚涵" userId="75f0cfedfff16383" providerId="LiveId" clId="{AD65717D-357F-40B2-8209-B64515589B62}" dt="2020-03-29T02:16:51.111" v="3632"/>
        <pc:sldMkLst>
          <pc:docMk/>
          <pc:sldMk cId="656489580" sldId="274"/>
        </pc:sldMkLst>
      </pc:sldChg>
      <pc:sldChg chg="add del">
        <pc:chgData name="尹 楚涵" userId="75f0cfedfff16383" providerId="LiveId" clId="{AD65717D-357F-40B2-8209-B64515589B62}" dt="2020-03-29T02:17:18.328" v="3642"/>
        <pc:sldMkLst>
          <pc:docMk/>
          <pc:sldMk cId="3581491186" sldId="274"/>
        </pc:sldMkLst>
      </pc:sldChg>
      <pc:sldChg chg="add del">
        <pc:chgData name="尹 楚涵" userId="75f0cfedfff16383" providerId="LiveId" clId="{AD65717D-357F-40B2-8209-B64515589B62}" dt="2020-03-29T02:17:18.026" v="3641"/>
        <pc:sldMkLst>
          <pc:docMk/>
          <pc:sldMk cId="1288657644" sldId="275"/>
        </pc:sldMkLst>
      </pc:sldChg>
      <pc:sldChg chg="add del">
        <pc:chgData name="尹 楚涵" userId="75f0cfedfff16383" providerId="LiveId" clId="{AD65717D-357F-40B2-8209-B64515589B62}" dt="2020-03-29T02:16:50.672" v="3631"/>
        <pc:sldMkLst>
          <pc:docMk/>
          <pc:sldMk cId="3714478642" sldId="275"/>
        </pc:sldMkLst>
      </pc:sldChg>
      <pc:sldChg chg="add del">
        <pc:chgData name="尹 楚涵" userId="75f0cfedfff16383" providerId="LiveId" clId="{AD65717D-357F-40B2-8209-B64515589B62}" dt="2020-03-29T02:17:17.651" v="3640"/>
        <pc:sldMkLst>
          <pc:docMk/>
          <pc:sldMk cId="873782738" sldId="276"/>
        </pc:sldMkLst>
      </pc:sldChg>
      <pc:sldChg chg="add del">
        <pc:chgData name="尹 楚涵" userId="75f0cfedfff16383" providerId="LiveId" clId="{AD65717D-357F-40B2-8209-B64515589B62}" dt="2020-03-29T02:16:50.314" v="3630"/>
        <pc:sldMkLst>
          <pc:docMk/>
          <pc:sldMk cId="1093178062" sldId="276"/>
        </pc:sldMkLst>
      </pc:sldChg>
      <pc:sldChg chg="add del">
        <pc:chgData name="尹 楚涵" userId="75f0cfedfff16383" providerId="LiveId" clId="{AD65717D-357F-40B2-8209-B64515589B62}" dt="2020-03-29T02:16:50.048" v="3629"/>
        <pc:sldMkLst>
          <pc:docMk/>
          <pc:sldMk cId="3951667101" sldId="277"/>
        </pc:sldMkLst>
      </pc:sldChg>
      <pc:sldChg chg="add del">
        <pc:chgData name="尹 楚涵" userId="75f0cfedfff16383" providerId="LiveId" clId="{AD65717D-357F-40B2-8209-B64515589B62}" dt="2020-03-29T02:16:49.655" v="3628"/>
        <pc:sldMkLst>
          <pc:docMk/>
          <pc:sldMk cId="1693975285" sldId="278"/>
        </pc:sldMkLst>
      </pc:sldChg>
      <pc:sldChg chg="add del">
        <pc:chgData name="尹 楚涵" userId="75f0cfedfff16383" providerId="LiveId" clId="{AD65717D-357F-40B2-8209-B64515589B62}" dt="2020-03-29T02:16:49.156" v="3627"/>
        <pc:sldMkLst>
          <pc:docMk/>
          <pc:sldMk cId="1479212409" sldId="279"/>
        </pc:sldMkLst>
      </pc:sldChg>
      <pc:sldChg chg="add del">
        <pc:chgData name="尹 楚涵" userId="75f0cfedfff16383" providerId="LiveId" clId="{AD65717D-357F-40B2-8209-B64515589B62}" dt="2020-03-29T02:16:47.744" v="3626"/>
        <pc:sldMkLst>
          <pc:docMk/>
          <pc:sldMk cId="2670155905" sldId="280"/>
        </pc:sldMkLst>
      </pc:sldChg>
      <pc:sldChg chg="add del">
        <pc:chgData name="尹 楚涵" userId="75f0cfedfff16383" providerId="LiveId" clId="{AD65717D-357F-40B2-8209-B64515589B62}" dt="2020-03-29T02:16:46.436" v="3625"/>
        <pc:sldMkLst>
          <pc:docMk/>
          <pc:sldMk cId="889948610" sldId="281"/>
        </pc:sldMkLst>
      </pc:sldChg>
      <pc:sldChg chg="add del">
        <pc:chgData name="尹 楚涵" userId="75f0cfedfff16383" providerId="LiveId" clId="{AD65717D-357F-40B2-8209-B64515589B62}" dt="2020-03-29T02:16:46.024" v="3624"/>
        <pc:sldMkLst>
          <pc:docMk/>
          <pc:sldMk cId="1264774432" sldId="282"/>
        </pc:sldMkLst>
      </pc:sldChg>
      <pc:sldChg chg="add del">
        <pc:chgData name="尹 楚涵" userId="75f0cfedfff16383" providerId="LiveId" clId="{AD65717D-357F-40B2-8209-B64515589B62}" dt="2020-03-29T02:16:45.446" v="3623"/>
        <pc:sldMkLst>
          <pc:docMk/>
          <pc:sldMk cId="2244450015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3458-F3F6-4C55-BE7B-A0C9B8DE9A02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EC39-FB14-41A6-8AEE-5014CD64C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6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3458-F3F6-4C55-BE7B-A0C9B8DE9A02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EC39-FB14-41A6-8AEE-5014CD64C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96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3458-F3F6-4C55-BE7B-A0C9B8DE9A02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EC39-FB14-41A6-8AEE-5014CD64C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241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3458-F3F6-4C55-BE7B-A0C9B8DE9A02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EC39-FB14-41A6-8AEE-5014CD64C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35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3458-F3F6-4C55-BE7B-A0C9B8DE9A02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EC39-FB14-41A6-8AEE-5014CD64C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708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3458-F3F6-4C55-BE7B-A0C9B8DE9A02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EC39-FB14-41A6-8AEE-5014CD64C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101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3458-F3F6-4C55-BE7B-A0C9B8DE9A02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EC39-FB14-41A6-8AEE-5014CD64C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02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3458-F3F6-4C55-BE7B-A0C9B8DE9A02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EC39-FB14-41A6-8AEE-5014CD64C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126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3458-F3F6-4C55-BE7B-A0C9B8DE9A02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EC39-FB14-41A6-8AEE-5014CD64C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83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3458-F3F6-4C55-BE7B-A0C9B8DE9A02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EC39-FB14-41A6-8AEE-5014CD64C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75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3458-F3F6-4C55-BE7B-A0C9B8DE9A02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990EC39-FB14-41A6-8AEE-5014CD64C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72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3458-F3F6-4C55-BE7B-A0C9B8DE9A02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EC39-FB14-41A6-8AEE-5014CD64C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8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3458-F3F6-4C55-BE7B-A0C9B8DE9A02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EC39-FB14-41A6-8AEE-5014CD64C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00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3458-F3F6-4C55-BE7B-A0C9B8DE9A02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EC39-FB14-41A6-8AEE-5014CD64C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117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3458-F3F6-4C55-BE7B-A0C9B8DE9A02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EC39-FB14-41A6-8AEE-5014CD64C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44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3458-F3F6-4C55-BE7B-A0C9B8DE9A02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EC39-FB14-41A6-8AEE-5014CD64C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00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3458-F3F6-4C55-BE7B-A0C9B8DE9A02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EC39-FB14-41A6-8AEE-5014CD64C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71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3458-F3F6-4C55-BE7B-A0C9B8DE9A02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0EC39-FB14-41A6-8AEE-5014CD64C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07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803458-F3F6-4C55-BE7B-A0C9B8DE9A02}" type="datetimeFigureOut">
              <a:rPr lang="zh-CN" altLang="en-US" smtClean="0"/>
              <a:t>2020/3/28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990EC39-FB14-41A6-8AEE-5014CD64CB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82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  <p:sldLayoutId id="2147483929" r:id="rId17"/>
    <p:sldLayoutId id="214748393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014D7-CB5D-451C-B31E-5D2F2F1CE0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浅谈线段树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A5CE51-FAF8-4197-921C-67D3E3F0CE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ych153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518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52E1A-8940-42A3-BC20-F4478307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695812-63EA-4887-B7BD-91B05E413F8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此时，就该我们的</a:t>
            </a:r>
            <a:r>
              <a:rPr lang="en-US" altLang="zh-CN" dirty="0"/>
              <a:t>lazy tag</a:t>
            </a:r>
            <a:r>
              <a:rPr lang="zh-CN" altLang="en-US" dirty="0"/>
              <a:t>出场了。</a:t>
            </a:r>
            <a:endParaRPr lang="en-US" altLang="zh-CN" dirty="0"/>
          </a:p>
          <a:p>
            <a:r>
              <a:rPr lang="en-US" altLang="zh-CN" dirty="0"/>
              <a:t>lazy tag</a:t>
            </a:r>
            <a:r>
              <a:rPr lang="zh-CN" altLang="en-US" dirty="0"/>
              <a:t>懒如其名，懒到什么程度呢？懒到别人让他把自己进行区间加，他都只是放那不弄，直到迫不得已，才让自己儿子操作。</a:t>
            </a:r>
            <a:endParaRPr lang="en-US" altLang="zh-CN" dirty="0"/>
          </a:p>
          <a:p>
            <a:r>
              <a:rPr lang="zh-CN" altLang="en-US" dirty="0"/>
              <a:t>而他儿子也是一样，懒到别人让他把自己进行区间加，他都只是放那不弄，直到迫不得已，才让自己儿子操作。</a:t>
            </a:r>
            <a:endParaRPr lang="en-US" altLang="zh-CN" dirty="0"/>
          </a:p>
          <a:p>
            <a:r>
              <a:rPr lang="en-US" altLang="zh-CN" dirty="0"/>
              <a:t>…………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67457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9727D-60CD-4244-BB45-99EF6151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077F54-15FD-456E-8E60-78225E4F40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知道了</a:t>
            </a:r>
            <a:r>
              <a:rPr lang="en-US" altLang="zh-CN" dirty="0"/>
              <a:t>lazy tag</a:t>
            </a:r>
            <a:r>
              <a:rPr lang="zh-CN" altLang="en-US" dirty="0"/>
              <a:t>的作用，我们就可以用他来降低时间复杂度。</a:t>
            </a:r>
            <a:endParaRPr lang="en-US" altLang="zh-CN" dirty="0"/>
          </a:p>
          <a:p>
            <a:r>
              <a:rPr lang="zh-CN" altLang="en-US" dirty="0"/>
              <a:t>很明显该怎么做，不是吗？</a:t>
            </a:r>
          </a:p>
        </p:txBody>
      </p:sp>
    </p:spTree>
    <p:extLst>
      <p:ext uri="{BB962C8B-B14F-4D97-AF65-F5344CB8AC3E}">
        <p14:creationId xmlns:p14="http://schemas.microsoft.com/office/powerpoint/2010/main" val="133097489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DAC18-641E-4572-BAF4-700C852B0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CFE553-4FB7-4A96-A3FB-01A201129B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先上代码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90155E-A693-4EC2-B98D-F3934129D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19" y="15211"/>
            <a:ext cx="8186737" cy="67880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545177C-6387-471B-8F47-FBBA2F145869}"/>
              </a:ext>
            </a:extLst>
          </p:cNvPr>
          <p:cNvSpPr txBox="1"/>
          <p:nvPr/>
        </p:nvSpPr>
        <p:spPr>
          <a:xfrm>
            <a:off x="2264568" y="757238"/>
            <a:ext cx="765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tag</a:t>
            </a:r>
            <a:r>
              <a:rPr lang="zh-CN" altLang="en-US" dirty="0">
                <a:solidFill>
                  <a:schemeClr val="bg1"/>
                </a:solidFill>
              </a:rPr>
              <a:t>函数的作用就是把节点</a:t>
            </a:r>
            <a:r>
              <a:rPr lang="en-US" altLang="zh-CN" dirty="0">
                <a:solidFill>
                  <a:schemeClr val="bg1"/>
                </a:solidFill>
              </a:rPr>
              <a:t>r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lazy</a:t>
            </a:r>
            <a:r>
              <a:rPr lang="zh-CN" altLang="en-US" dirty="0">
                <a:solidFill>
                  <a:schemeClr val="bg1"/>
                </a:solidFill>
              </a:rPr>
              <a:t>更新，同时更新</a:t>
            </a:r>
            <a:r>
              <a:rPr lang="en-US" altLang="zh-CN" dirty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6CFD214-FC9E-4519-91FF-C07943F59A1C}"/>
              </a:ext>
            </a:extLst>
          </p:cNvPr>
          <p:cNvSpPr txBox="1"/>
          <p:nvPr/>
        </p:nvSpPr>
        <p:spPr>
          <a:xfrm>
            <a:off x="2264568" y="2739656"/>
            <a:ext cx="627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pushdown</a:t>
            </a:r>
            <a:r>
              <a:rPr lang="zh-CN" altLang="en-US" dirty="0">
                <a:solidFill>
                  <a:schemeClr val="bg1"/>
                </a:solidFill>
              </a:rPr>
              <a:t>用来传下</a:t>
            </a:r>
            <a:r>
              <a:rPr lang="en-US" altLang="zh-CN" dirty="0">
                <a:solidFill>
                  <a:schemeClr val="bg1"/>
                </a:solidFill>
              </a:rPr>
              <a:t>lazy</a:t>
            </a:r>
            <a:r>
              <a:rPr lang="zh-CN" altLang="en-US" dirty="0">
                <a:solidFill>
                  <a:schemeClr val="bg1"/>
                </a:solidFill>
              </a:rPr>
              <a:t>（给他儿子做）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0D9159-45BF-42F4-A8A1-023645DE3DE2}"/>
              </a:ext>
            </a:extLst>
          </p:cNvPr>
          <p:cNvSpPr txBox="1"/>
          <p:nvPr/>
        </p:nvSpPr>
        <p:spPr>
          <a:xfrm>
            <a:off x="7913048" y="3454015"/>
            <a:ext cx="3838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如果更新区间和</a:t>
            </a:r>
            <a:r>
              <a:rPr lang="en-US" altLang="zh-CN" dirty="0">
                <a:solidFill>
                  <a:schemeClr val="bg1"/>
                </a:solidFill>
              </a:rPr>
              <a:t>r</a:t>
            </a:r>
            <a:r>
              <a:rPr lang="zh-CN" altLang="en-US" dirty="0">
                <a:solidFill>
                  <a:schemeClr val="bg1"/>
                </a:solidFill>
              </a:rPr>
              <a:t>边都</a:t>
            </a:r>
            <a:r>
              <a:rPr lang="zh-CN" altLang="en-US" dirty="0"/>
              <a:t>没挨上，返回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B2CB0A-5748-4CAA-B277-4AB173538E2E}"/>
              </a:ext>
            </a:extLst>
          </p:cNvPr>
          <p:cNvSpPr txBox="1"/>
          <p:nvPr/>
        </p:nvSpPr>
        <p:spPr>
          <a:xfrm>
            <a:off x="5030312" y="4124604"/>
            <a:ext cx="400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如果</a:t>
            </a:r>
            <a:r>
              <a:rPr lang="en-US" altLang="zh-CN" dirty="0">
                <a:solidFill>
                  <a:schemeClr val="bg1"/>
                </a:solidFill>
              </a:rPr>
              <a:t>r</a:t>
            </a:r>
            <a:r>
              <a:rPr lang="zh-CN" altLang="en-US" dirty="0">
                <a:solidFill>
                  <a:schemeClr val="bg1"/>
                </a:solidFill>
              </a:rPr>
              <a:t>被全部包含，打上标记完事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2BF8AA-A07F-4851-82F1-60DA5F08FB1B}"/>
              </a:ext>
            </a:extLst>
          </p:cNvPr>
          <p:cNvSpPr txBox="1"/>
          <p:nvPr/>
        </p:nvSpPr>
        <p:spPr>
          <a:xfrm>
            <a:off x="4600850" y="5168578"/>
            <a:ext cx="25646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下传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                     </a:t>
            </a:r>
            <a:r>
              <a:rPr lang="zh-CN" altLang="en-US" dirty="0">
                <a:solidFill>
                  <a:schemeClr val="bg1"/>
                </a:solidFill>
              </a:rPr>
              <a:t>递归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上传</a:t>
            </a: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675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035F8-AEA4-451A-9899-53200D4E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区间求和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3847A0-11C7-4D58-952F-03D58E6649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区间求和和区间加比较类似，具体看代码</a:t>
            </a:r>
          </a:p>
        </p:txBody>
      </p:sp>
    </p:spTree>
    <p:extLst>
      <p:ext uri="{BB962C8B-B14F-4D97-AF65-F5344CB8AC3E}">
        <p14:creationId xmlns:p14="http://schemas.microsoft.com/office/powerpoint/2010/main" val="34674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EDF73-F981-4E92-96E3-A67B547E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区间求和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0944AC8-9E9C-476C-AEF1-FEF1BDA62BA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65" y="2307431"/>
            <a:ext cx="10567942" cy="299323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0720B26-22C4-4304-BD81-27C0625B5423}"/>
              </a:ext>
            </a:extLst>
          </p:cNvPr>
          <p:cNvSpPr txBox="1"/>
          <p:nvPr/>
        </p:nvSpPr>
        <p:spPr>
          <a:xfrm>
            <a:off x="4630695" y="5710535"/>
            <a:ext cx="293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可参考</a:t>
            </a:r>
            <a:r>
              <a:rPr lang="en-US" altLang="zh-CN" sz="2400" dirty="0"/>
              <a:t>update</a:t>
            </a:r>
            <a:r>
              <a:rPr lang="zh-CN" altLang="en-US" sz="2400" dirty="0"/>
              <a:t>的注释</a:t>
            </a:r>
          </a:p>
        </p:txBody>
      </p:sp>
    </p:spTree>
    <p:extLst>
      <p:ext uri="{BB962C8B-B14F-4D97-AF65-F5344CB8AC3E}">
        <p14:creationId xmlns:p14="http://schemas.microsoft.com/office/powerpoint/2010/main" val="1405760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6CC4D5-CC34-49BB-AC26-B80B8892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4BDFCC-A81C-4A0E-A0F4-BAE5D12D76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最简单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E36AD6-BA00-44DE-B90E-F8C645EC9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634" y="321469"/>
            <a:ext cx="4508732" cy="557558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341461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8A5129-CC8E-4FCD-A17C-4287C521B9F9}"/>
              </a:ext>
            </a:extLst>
          </p:cNvPr>
          <p:cNvSpPr/>
          <p:nvPr/>
        </p:nvSpPr>
        <p:spPr>
          <a:xfrm>
            <a:off x="1977725" y="2967335"/>
            <a:ext cx="8236550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0000" b="1" cap="none" spc="0" dirty="0">
                <a:ln/>
                <a:solidFill>
                  <a:schemeClr val="accent3"/>
                </a:solidFill>
                <a:effectLst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265196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D6F5B-2E2F-4EFA-8B2A-64BE44BE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88924-83E6-4300-B781-423D3BAA6AB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trike="sngStrike" dirty="0"/>
              <a:t>线段树就是用线段搭成的树</a:t>
            </a:r>
            <a:endParaRPr lang="en-US" altLang="zh-CN" strike="sngStrike" dirty="0"/>
          </a:p>
          <a:p>
            <a:r>
              <a:rPr lang="zh-CN" altLang="en-US" dirty="0"/>
              <a:t>线段树，顾名思义，就是以线段（区间）为基础，搭建成的一棵二叉树。</a:t>
            </a:r>
            <a:endParaRPr lang="en-US" altLang="zh-CN" dirty="0"/>
          </a:p>
          <a:p>
            <a:r>
              <a:rPr lang="zh-CN" altLang="en-US" dirty="0"/>
              <a:t>线段树可以维护区间和、区间极值等，支持区间修改、区间查询等操作。</a:t>
            </a:r>
            <a:endParaRPr lang="en-US" altLang="zh-CN" dirty="0"/>
          </a:p>
          <a:p>
            <a:r>
              <a:rPr lang="zh-CN" altLang="en-US" dirty="0"/>
              <a:t>比如说：                                                   就是一棵线段树。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66D99F-37E0-470A-8FB2-A6F0D9CE3A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1" t="6935" r="21412" b="47689"/>
          <a:stretch/>
        </p:blipFill>
        <p:spPr>
          <a:xfrm>
            <a:off x="1628776" y="3921919"/>
            <a:ext cx="3564731" cy="1928328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</p:pic>
    </p:spTree>
    <p:extLst>
      <p:ext uri="{BB962C8B-B14F-4D97-AF65-F5344CB8AC3E}">
        <p14:creationId xmlns:p14="http://schemas.microsoft.com/office/powerpoint/2010/main" val="1090089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1FCF6-85D0-4F8E-927D-3181E1FE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75B7C-B2D4-4BCC-97EE-1D8975982B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显然，如果父亲结点的区间为</a:t>
            </a:r>
            <a:r>
              <a:rPr lang="en-US" altLang="zh-CN" dirty="0"/>
              <a:t>[</a:t>
            </a:r>
            <a:r>
              <a:rPr lang="en-US" altLang="zh-CN" dirty="0" err="1"/>
              <a:t>x,y</a:t>
            </a:r>
            <a:r>
              <a:rPr lang="en-US" altLang="zh-CN" dirty="0"/>
              <a:t>]</a:t>
            </a:r>
            <a:r>
              <a:rPr lang="zh-CN" altLang="en-US" dirty="0"/>
              <a:t>，则左儿子的区间是</a:t>
            </a:r>
            <a:r>
              <a:rPr lang="en-US" altLang="zh-CN" dirty="0"/>
              <a:t>[</a:t>
            </a:r>
            <a:r>
              <a:rPr lang="en-US" altLang="zh-CN" dirty="0" err="1"/>
              <a:t>x,mid</a:t>
            </a:r>
            <a:r>
              <a:rPr lang="en-US" altLang="zh-CN" dirty="0"/>
              <a:t>]</a:t>
            </a:r>
            <a:r>
              <a:rPr lang="zh-CN" altLang="en-US" dirty="0"/>
              <a:t>，右儿子的区间是</a:t>
            </a:r>
            <a:r>
              <a:rPr lang="en-US" altLang="zh-CN" dirty="0"/>
              <a:t>[mid+1,y]</a:t>
            </a:r>
            <a:r>
              <a:rPr lang="zh-CN" altLang="en-US" dirty="0"/>
              <a:t>（</a:t>
            </a:r>
            <a:r>
              <a:rPr lang="en-US" altLang="zh-CN" dirty="0"/>
              <a:t>mid=[(</a:t>
            </a:r>
            <a:r>
              <a:rPr lang="en-US" altLang="zh-CN" dirty="0" err="1"/>
              <a:t>x+y</a:t>
            </a:r>
            <a:r>
              <a:rPr lang="en-US" altLang="zh-CN" dirty="0"/>
              <a:t>)/2]</a:t>
            </a:r>
            <a:r>
              <a:rPr lang="zh-CN" altLang="en-US" dirty="0"/>
              <a:t>，</a:t>
            </a:r>
            <a:r>
              <a:rPr lang="en-US" altLang="zh-CN" dirty="0"/>
              <a:t>[]</a:t>
            </a:r>
            <a:r>
              <a:rPr lang="zh-CN" altLang="en-US" dirty="0"/>
              <a:t>为向下取整）</a:t>
            </a:r>
            <a:endParaRPr lang="en-US" altLang="zh-CN" dirty="0"/>
          </a:p>
          <a:p>
            <a:r>
              <a:rPr lang="zh-CN" altLang="en-US" dirty="0"/>
              <a:t>由此，线段树建树原理就很明显了。</a:t>
            </a:r>
          </a:p>
        </p:txBody>
      </p:sp>
    </p:spTree>
    <p:extLst>
      <p:ext uri="{BB962C8B-B14F-4D97-AF65-F5344CB8AC3E}">
        <p14:creationId xmlns:p14="http://schemas.microsoft.com/office/powerpoint/2010/main" val="3401800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3" dur="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5" fill="hold">
                                          <p:stCondLst>
                                            <p:cond delay="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9" decel="50000" autoRev="1" fill="hold">
                                          <p:stCondLst>
                                            <p:cond delay="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" fill="hold">
                                          <p:stCondLst>
                                            <p:cond delay="1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112A1-AE88-4346-89BF-016C4C0D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F1F76-FDD6-4146-A9FF-25375080B71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既然是二叉树，又这么有规律，自然是递归建树了。</a:t>
            </a:r>
            <a:endParaRPr lang="en-US" altLang="zh-CN" dirty="0"/>
          </a:p>
          <a:p>
            <a:r>
              <a:rPr lang="zh-CN" altLang="en-US" dirty="0"/>
              <a:t>细心的同学应该已经发现了，叶子结点所对应的区间长度都为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没错，这就是递归边界。</a:t>
            </a:r>
          </a:p>
        </p:txBody>
      </p:sp>
    </p:spTree>
    <p:extLst>
      <p:ext uri="{BB962C8B-B14F-4D97-AF65-F5344CB8AC3E}">
        <p14:creationId xmlns:p14="http://schemas.microsoft.com/office/powerpoint/2010/main" val="3628449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E38A8-70E8-4622-B7C0-272C1D685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7FEDE-CD5E-4295-B487-10E2FF2CB25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当然，在此之前，先要看一下我们要维护什么信息。</a:t>
            </a:r>
            <a:endParaRPr lang="en-US" altLang="zh-CN" dirty="0"/>
          </a:p>
          <a:p>
            <a:r>
              <a:rPr lang="zh-CN" altLang="en-US" dirty="0"/>
              <a:t>（本文中的线段树以洛谷</a:t>
            </a:r>
            <a:r>
              <a:rPr lang="en-US" altLang="zh-CN" dirty="0"/>
              <a:t>P3372</a:t>
            </a:r>
            <a:r>
              <a:rPr lang="zh-CN" altLang="en-US" dirty="0"/>
              <a:t>为准）</a:t>
            </a:r>
            <a:endParaRPr lang="en-US" altLang="zh-CN" dirty="0"/>
          </a:p>
          <a:p>
            <a:r>
              <a:rPr lang="zh-CN" altLang="en-US" dirty="0"/>
              <a:t>区间端点当然要维护（事实上可以不用，个人喜好）</a:t>
            </a:r>
            <a:endParaRPr lang="en-US" altLang="zh-CN" dirty="0"/>
          </a:p>
          <a:p>
            <a:r>
              <a:rPr lang="zh-CN" altLang="en-US" dirty="0"/>
              <a:t>区间和也是一定的</a:t>
            </a:r>
            <a:endParaRPr lang="en-US" altLang="zh-CN" dirty="0"/>
          </a:p>
          <a:p>
            <a:r>
              <a:rPr lang="zh-CN" altLang="en-US" dirty="0"/>
              <a:t>另外还有个叫</a:t>
            </a:r>
            <a:r>
              <a:rPr lang="en-US" altLang="zh-CN" dirty="0"/>
              <a:t>lazy tag</a:t>
            </a:r>
            <a:r>
              <a:rPr lang="zh-CN" altLang="en-US" dirty="0"/>
              <a:t>（懒标记）的东西，作用马上讲</a:t>
            </a:r>
          </a:p>
        </p:txBody>
      </p:sp>
    </p:spTree>
    <p:extLst>
      <p:ext uri="{BB962C8B-B14F-4D97-AF65-F5344CB8AC3E}">
        <p14:creationId xmlns:p14="http://schemas.microsoft.com/office/powerpoint/2010/main" val="14939137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B9AE8-1B49-41F5-8A83-94BE45029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建树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73B45F1F-5A0E-4B17-8664-4A8C854042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3300413"/>
            <a:ext cx="10394707" cy="2074172"/>
          </a:xfrm>
        </p:spPr>
        <p:txBody>
          <a:bodyPr/>
          <a:lstStyle/>
          <a:p>
            <a:r>
              <a:rPr lang="zh-CN" altLang="en-US" dirty="0"/>
              <a:t>用结构体存树也是我个人喜好</a:t>
            </a:r>
            <a:endParaRPr lang="en-US" altLang="zh-CN" dirty="0"/>
          </a:p>
          <a:p>
            <a:r>
              <a:rPr lang="zh-CN" altLang="en-US" dirty="0"/>
              <a:t>还有，请记住，数组必须开四倍空间（我这里就是</a:t>
            </a:r>
            <a:r>
              <a:rPr lang="en-US" altLang="zh-CN" dirty="0"/>
              <a:t>4</a:t>
            </a:r>
            <a:r>
              <a:rPr lang="zh-CN" altLang="en-US" dirty="0"/>
              <a:t>*</a:t>
            </a:r>
            <a:r>
              <a:rPr lang="en-US" altLang="zh-CN" dirty="0"/>
              <a:t>1e5+10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X</a:t>
            </a:r>
            <a:r>
              <a:rPr lang="zh-CN" altLang="en-US" dirty="0"/>
              <a:t>为左端点，</a:t>
            </a:r>
            <a:r>
              <a:rPr lang="en-US" altLang="zh-CN" dirty="0"/>
              <a:t>y</a:t>
            </a:r>
            <a:r>
              <a:rPr lang="zh-CN" altLang="en-US" dirty="0"/>
              <a:t>为右端点，</a:t>
            </a:r>
            <a:r>
              <a:rPr lang="en-US" altLang="zh-CN" dirty="0"/>
              <a:t>s</a:t>
            </a:r>
            <a:r>
              <a:rPr lang="zh-CN" altLang="en-US" dirty="0"/>
              <a:t>为区间和，</a:t>
            </a:r>
            <a:r>
              <a:rPr lang="en-US" altLang="zh-CN" dirty="0"/>
              <a:t>lazy</a:t>
            </a:r>
            <a:r>
              <a:rPr lang="zh-CN" altLang="en-US" dirty="0"/>
              <a:t>为</a:t>
            </a:r>
            <a:r>
              <a:rPr lang="en-US" altLang="zh-CN" dirty="0"/>
              <a:t>lazy tag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398DB24-A167-40BF-B343-94A29FB04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3" y="2140720"/>
            <a:ext cx="2819545" cy="933498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660247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22915-F098-42B0-9A62-891883AF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77444-1182-4785-9BA8-C4F5CD99CFD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3579019"/>
            <a:ext cx="10394707" cy="1795566"/>
          </a:xfrm>
        </p:spPr>
        <p:txBody>
          <a:bodyPr/>
          <a:lstStyle/>
          <a:p>
            <a:r>
              <a:rPr lang="en-US" altLang="zh-CN" dirty="0"/>
              <a:t>pushup</a:t>
            </a:r>
            <a:r>
              <a:rPr lang="zh-CN" altLang="en-US" dirty="0"/>
              <a:t>用以维护区间和</a:t>
            </a:r>
            <a:endParaRPr lang="en-US" altLang="zh-CN" dirty="0"/>
          </a:p>
          <a:p>
            <a:r>
              <a:rPr lang="en-US" altLang="zh-CN" dirty="0" err="1"/>
              <a:t>i</a:t>
            </a:r>
            <a:r>
              <a:rPr lang="zh-CN" altLang="en-US" dirty="0"/>
              <a:t>的左儿子为</a:t>
            </a:r>
            <a:r>
              <a:rPr lang="en-US" altLang="zh-CN" dirty="0" err="1"/>
              <a:t>i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，右儿子为</a:t>
            </a:r>
            <a:r>
              <a:rPr lang="en-US" altLang="zh-CN" dirty="0"/>
              <a:t>I</a:t>
            </a:r>
            <a:r>
              <a:rPr lang="zh-CN" altLang="en-US" dirty="0"/>
              <a:t>*</a:t>
            </a:r>
            <a:r>
              <a:rPr lang="en-US" altLang="zh-CN" dirty="0"/>
              <a:t>2+1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7BCDA3-AE10-4CD8-9840-05EFE7239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97" y="1837765"/>
            <a:ext cx="4972306" cy="91444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724342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F6F88-4C53-4100-BF52-33E2727F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1DC7EB-A3A0-4490-9E8F-3AB6349610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65119" y="2063396"/>
            <a:ext cx="5314950" cy="3311189"/>
          </a:xfrm>
        </p:spPr>
        <p:txBody>
          <a:bodyPr/>
          <a:lstStyle/>
          <a:p>
            <a:r>
              <a:rPr lang="zh-CN" altLang="en-US" dirty="0"/>
              <a:t>递归建树</a:t>
            </a:r>
            <a:endParaRPr lang="en-US" altLang="zh-CN" dirty="0"/>
          </a:p>
          <a:p>
            <a:r>
              <a:rPr lang="zh-CN" altLang="en-US" dirty="0"/>
              <a:t>如果是叶子结点，赋值并返回（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是指原数组的第</a:t>
            </a:r>
            <a:r>
              <a:rPr lang="en-US" altLang="zh-CN" dirty="0" err="1"/>
              <a:t>i</a:t>
            </a:r>
            <a:r>
              <a:rPr lang="zh-CN" altLang="en-US" dirty="0"/>
              <a:t>个数）</a:t>
            </a:r>
            <a:endParaRPr lang="en-US" altLang="zh-CN" dirty="0"/>
          </a:p>
          <a:p>
            <a:r>
              <a:rPr lang="zh-CN" altLang="en-US" dirty="0"/>
              <a:t>否则，递归并</a:t>
            </a:r>
            <a:r>
              <a:rPr lang="en-US" altLang="zh-CN" dirty="0"/>
              <a:t>pushup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FC3732-4C4F-4942-AE15-5574B9C41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23" y="1900151"/>
            <a:ext cx="5397777" cy="3372023"/>
          </a:xfrm>
          <a:prstGeom prst="rect">
            <a:avLst/>
          </a:prstGeom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29715766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BCF684-E9D4-4681-BBE7-EA202128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区间加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EB4E3-C031-4A50-876A-20D07AB2CA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区间加可是线段树的重头戏（之一），不会就不要说自己会线段树</a:t>
            </a:r>
            <a:endParaRPr lang="en-US" altLang="zh-CN" dirty="0"/>
          </a:p>
          <a:p>
            <a:r>
              <a:rPr lang="zh-CN" altLang="en-US" dirty="0"/>
              <a:t>我们都知道，如果单点加的复杂度是</a:t>
            </a:r>
            <a:r>
              <a:rPr lang="en-US" altLang="zh-CN" dirty="0"/>
              <a:t>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r>
              <a:rPr lang="zh-CN" altLang="en-US" dirty="0"/>
              <a:t>，那么朴素的区间加复杂度就是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，在套上询问</a:t>
            </a:r>
            <a:r>
              <a:rPr lang="en-US" altLang="zh-CN" dirty="0"/>
              <a:t>m</a:t>
            </a:r>
            <a:r>
              <a:rPr lang="zh-CN" altLang="en-US" dirty="0"/>
              <a:t>次，妥妥</a:t>
            </a:r>
            <a:r>
              <a:rPr lang="en-US" altLang="zh-CN" dirty="0"/>
              <a:t>TLE</a:t>
            </a:r>
          </a:p>
          <a:p>
            <a:r>
              <a:rPr lang="zh-CN" altLang="en-US" dirty="0"/>
              <a:t>差分的话，又没法处理区间查询，如果朴素查询，依然</a:t>
            </a:r>
            <a:r>
              <a:rPr lang="en-US" altLang="zh-CN" dirty="0"/>
              <a:t>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277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9762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9" dur="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5" fill="hold">
                                          <p:stCondLst>
                                            <p:cond delay="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" decel="50000" autoRev="1" fill="hold">
                                          <p:stCondLst>
                                            <p:cond delay="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" fill="hold">
                                          <p:stCondLst>
                                            <p:cond delay="11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1062</TotalTime>
  <Words>609</Words>
  <Application>Microsoft Office PowerPoint</Application>
  <PresentationFormat>宽屏</PresentationFormat>
  <Paragraphs>61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9" baseType="lpstr">
      <vt:lpstr>Arial</vt:lpstr>
      <vt:lpstr>Corbel</vt:lpstr>
      <vt:lpstr>视差</vt:lpstr>
      <vt:lpstr>浅谈线段树</vt:lpstr>
      <vt:lpstr>介绍</vt:lpstr>
      <vt:lpstr>建树</vt:lpstr>
      <vt:lpstr>建树</vt:lpstr>
      <vt:lpstr>建树</vt:lpstr>
      <vt:lpstr>建树</vt:lpstr>
      <vt:lpstr>建树</vt:lpstr>
      <vt:lpstr>建树</vt:lpstr>
      <vt:lpstr>区间加</vt:lpstr>
      <vt:lpstr>区间加</vt:lpstr>
      <vt:lpstr>区间加</vt:lpstr>
      <vt:lpstr>区间加</vt:lpstr>
      <vt:lpstr>区间求和</vt:lpstr>
      <vt:lpstr>区间求和</vt:lpstr>
      <vt:lpstr>主函数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浅谈线段树</dc:title>
  <dc:creator>尹 楚涵</dc:creator>
  <cp:lastModifiedBy>尹 楚涵</cp:lastModifiedBy>
  <cp:revision>18</cp:revision>
  <dcterms:created xsi:type="dcterms:W3CDTF">2020-03-28T08:34:54Z</dcterms:created>
  <dcterms:modified xsi:type="dcterms:W3CDTF">2020-03-29T02:17:21Z</dcterms:modified>
</cp:coreProperties>
</file>