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4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16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4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21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6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6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7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9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6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0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5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5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0223-3AF1-407B-8EB8-20B28EF54E9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E91A1B-40C4-4DD2-B55A-634AC9F04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5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3F86E-D691-414D-800E-265F0D834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浅谈树状数组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15F703-D7DC-4A0A-874A-6019F59B5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ych153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7442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8E0B5-AF0A-491E-B6F6-62A0854A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9E31C-8933-4CCB-B10A-6F008718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1D7648-59D3-4402-AA63-E950F25450E8}"/>
              </a:ext>
            </a:extLst>
          </p:cNvPr>
          <p:cNvSpPr/>
          <p:nvPr/>
        </p:nvSpPr>
        <p:spPr>
          <a:xfrm>
            <a:off x="2687111" y="2898063"/>
            <a:ext cx="42546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zh-CN" alt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11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B683E-7AC9-4137-BABD-4F4A134F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8938F-71EA-4E79-9E69-94E23F56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树状数组，顾名思义，就是像树的数组。</a:t>
            </a:r>
            <a:endParaRPr lang="en-US" altLang="zh-CN" dirty="0"/>
          </a:p>
          <a:p>
            <a:r>
              <a:rPr lang="zh-CN" altLang="en-US" dirty="0"/>
              <a:t>就像这个：</a:t>
            </a:r>
            <a:endParaRPr lang="en-US" altLang="zh-CN" dirty="0"/>
          </a:p>
          <a:p>
            <a:r>
              <a:rPr lang="zh-CN" altLang="en-US" dirty="0"/>
              <a:t>很像树吧（逃）</a:t>
            </a:r>
            <a:endParaRPr lang="en-US" altLang="zh-CN" dirty="0"/>
          </a:p>
          <a:p>
            <a:r>
              <a:rPr lang="zh-CN" altLang="en-US" dirty="0"/>
              <a:t>树状数组可以用来进行单点加、区间查询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F4319-5E97-4153-AC53-893D52D5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" t="10583" r="26779" b="35129"/>
          <a:stretch/>
        </p:blipFill>
        <p:spPr>
          <a:xfrm>
            <a:off x="1586345" y="3765603"/>
            <a:ext cx="4343400" cy="24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2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33E12-3B05-4825-B2E2-FC481636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BEAC3-F6B2-4CE8-B23B-3659DFCE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树状数组的建树比线段树简单多了</a:t>
            </a:r>
            <a:endParaRPr lang="en-US" altLang="zh-CN" dirty="0"/>
          </a:p>
          <a:p>
            <a:r>
              <a:rPr lang="zh-CN" altLang="en-US" dirty="0"/>
              <a:t>（以下建树以洛谷</a:t>
            </a:r>
            <a:r>
              <a:rPr lang="en-US" altLang="zh-CN" dirty="0"/>
              <a:t>P3374</a:t>
            </a:r>
            <a:r>
              <a:rPr lang="zh-CN" altLang="en-US" dirty="0"/>
              <a:t>为准）</a:t>
            </a:r>
            <a:endParaRPr lang="en-US" altLang="zh-CN" dirty="0"/>
          </a:p>
          <a:p>
            <a:r>
              <a:rPr lang="zh-CN" altLang="en-US" dirty="0"/>
              <a:t>其重点操作为</a:t>
            </a:r>
            <a:r>
              <a:rPr lang="en-US" altLang="zh-CN" dirty="0" err="1"/>
              <a:t>lowbit</a:t>
            </a:r>
            <a:endParaRPr lang="en-US" altLang="zh-CN" dirty="0"/>
          </a:p>
          <a:p>
            <a:r>
              <a:rPr lang="en-US" altLang="zh-CN" dirty="0" err="1"/>
              <a:t>lowbit</a:t>
            </a:r>
            <a:r>
              <a:rPr lang="zh-CN" altLang="en-US" dirty="0"/>
              <a:t>，求一个数二进制最低为</a:t>
            </a:r>
            <a:r>
              <a:rPr lang="en-US" altLang="zh-CN" dirty="0"/>
              <a:t>1</a:t>
            </a:r>
            <a:r>
              <a:rPr lang="zh-CN" altLang="en-US" dirty="0"/>
              <a:t>的位</a:t>
            </a:r>
            <a:endParaRPr lang="en-US" altLang="zh-CN" dirty="0"/>
          </a:p>
          <a:p>
            <a:r>
              <a:rPr lang="zh-CN" altLang="en-US" dirty="0"/>
              <a:t>比如说，</a:t>
            </a:r>
            <a:r>
              <a:rPr lang="en-US" altLang="zh-CN" dirty="0" err="1"/>
              <a:t>lowbit</a:t>
            </a:r>
            <a:r>
              <a:rPr lang="en-US" altLang="zh-CN" dirty="0"/>
              <a:t>(6)=2</a:t>
            </a:r>
          </a:p>
          <a:p>
            <a:r>
              <a:rPr lang="zh-CN" altLang="en-US" dirty="0"/>
              <a:t>即</a:t>
            </a:r>
            <a:r>
              <a:rPr lang="en-US" altLang="zh-CN" dirty="0" err="1"/>
              <a:t>lowbit</a:t>
            </a:r>
            <a:r>
              <a:rPr lang="en-US" altLang="zh-CN" dirty="0"/>
              <a:t>((110)2)=(10)2</a:t>
            </a:r>
          </a:p>
          <a:p>
            <a:r>
              <a:rPr lang="zh-CN" altLang="en-US" dirty="0"/>
              <a:t>看起来很简单吧</a:t>
            </a:r>
            <a:endParaRPr lang="en-US" altLang="zh-CN" dirty="0"/>
          </a:p>
          <a:p>
            <a:r>
              <a:rPr lang="zh-CN" altLang="en-US" dirty="0"/>
              <a:t>写起来也很简单：</a:t>
            </a:r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err="1"/>
              <a:t>lowbit</a:t>
            </a:r>
            <a:r>
              <a:rPr lang="en-US" altLang="zh-CN" dirty="0"/>
              <a:t>(x) (x&amp;-x)</a:t>
            </a:r>
          </a:p>
          <a:p>
            <a:r>
              <a:rPr lang="zh-CN" altLang="en-US" dirty="0"/>
              <a:t>不懂自行百度</a:t>
            </a:r>
          </a:p>
        </p:txBody>
      </p:sp>
    </p:spTree>
    <p:extLst>
      <p:ext uri="{BB962C8B-B14F-4D97-AF65-F5344CB8AC3E}">
        <p14:creationId xmlns:p14="http://schemas.microsoft.com/office/powerpoint/2010/main" val="883334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D0BA7-BB09-4BB7-98AE-D59028E1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E5A7D-AF07-41F6-95E6-4272FD82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通过观察示意图可以发现，更新一个点上的值，最多会有</a:t>
            </a:r>
            <a:r>
              <a:rPr lang="en-US" altLang="zh-CN" dirty="0" err="1"/>
              <a:t>logn</a:t>
            </a:r>
            <a:r>
              <a:rPr lang="zh-CN" altLang="en-US" dirty="0"/>
              <a:t>个结点更新</a:t>
            </a:r>
            <a:endParaRPr lang="en-US" altLang="zh-CN" dirty="0"/>
          </a:p>
          <a:p>
            <a:r>
              <a:rPr lang="zh-CN" altLang="en-US" dirty="0"/>
              <a:t>那是哪</a:t>
            </a:r>
            <a:r>
              <a:rPr lang="en-US" altLang="zh-CN" dirty="0" err="1"/>
              <a:t>logn</a:t>
            </a:r>
            <a:r>
              <a:rPr lang="zh-CN" altLang="en-US" dirty="0"/>
              <a:t>个呢？</a:t>
            </a:r>
            <a:endParaRPr lang="en-US" altLang="zh-CN" dirty="0"/>
          </a:p>
          <a:p>
            <a:r>
              <a:rPr lang="zh-CN" altLang="en-US" dirty="0"/>
              <a:t>比如说，</a:t>
            </a:r>
            <a:r>
              <a:rPr lang="en-US" altLang="zh-CN" dirty="0"/>
              <a:t>5(101)2-&gt;6(110)2-&gt;8(1000)2</a:t>
            </a:r>
          </a:p>
          <a:p>
            <a:r>
              <a:rPr lang="zh-CN" altLang="en-US" dirty="0"/>
              <a:t>再比如说，</a:t>
            </a:r>
            <a:r>
              <a:rPr lang="en-US" altLang="zh-CN" dirty="0"/>
              <a:t>2(10)2-&gt;4(100)2-&gt;8(1000)2</a:t>
            </a:r>
          </a:p>
          <a:p>
            <a:r>
              <a:rPr lang="en-US" altLang="zh-CN" dirty="0"/>
              <a:t>5+lowbit(5)=6,6+lowbit(6)=8</a:t>
            </a:r>
            <a:r>
              <a:rPr lang="zh-CN" altLang="en-US" dirty="0"/>
              <a:t>；</a:t>
            </a:r>
            <a:r>
              <a:rPr lang="en-US" altLang="zh-CN" dirty="0"/>
              <a:t>2+lowbit(2)=4,4+lowbit(4)=8……</a:t>
            </a:r>
          </a:p>
          <a:p>
            <a:r>
              <a:rPr lang="zh-CN" altLang="en-US" dirty="0"/>
              <a:t>发现没有？要更新的节点编号，每次都是加</a:t>
            </a:r>
            <a:r>
              <a:rPr lang="en-US" altLang="zh-CN" dirty="0" err="1"/>
              <a:t>lowbit</a:t>
            </a:r>
            <a:r>
              <a:rPr lang="zh-CN" altLang="en-US" dirty="0"/>
              <a:t>的！</a:t>
            </a:r>
            <a:endParaRPr lang="en-US" altLang="zh-CN" dirty="0"/>
          </a:p>
          <a:p>
            <a:r>
              <a:rPr lang="zh-CN" altLang="en-US" dirty="0"/>
              <a:t>那么，建树就很简单了</a:t>
            </a:r>
          </a:p>
        </p:txBody>
      </p:sp>
    </p:spTree>
    <p:extLst>
      <p:ext uri="{BB962C8B-B14F-4D97-AF65-F5344CB8AC3E}">
        <p14:creationId xmlns:p14="http://schemas.microsoft.com/office/powerpoint/2010/main" val="1191782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9AD12-5311-4B2D-85B9-A4D2AC76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9F79F-A950-4E38-94FB-51C8FA13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是树状数组的储存数组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不用开</a:t>
            </a:r>
            <a:r>
              <a:rPr lang="en-US" altLang="zh-CN" dirty="0"/>
              <a:t>4</a:t>
            </a:r>
            <a:r>
              <a:rPr lang="zh-CN" altLang="en-US" dirty="0"/>
              <a:t>倍，原数组大小就够了</a:t>
            </a:r>
            <a:endParaRPr lang="en-US" altLang="zh-CN" dirty="0"/>
          </a:p>
          <a:p>
            <a:r>
              <a:rPr lang="zh-CN" altLang="en-US" dirty="0"/>
              <a:t>建树时，对于每一个数，</a:t>
            </a:r>
            <a:r>
              <a:rPr lang="en-US" altLang="zh-CN" dirty="0"/>
              <a:t>update</a:t>
            </a:r>
            <a:r>
              <a:rPr lang="zh-CN" altLang="en-US" dirty="0"/>
              <a:t>一次</a:t>
            </a:r>
            <a:endParaRPr lang="en-US" altLang="zh-CN" dirty="0"/>
          </a:p>
          <a:p>
            <a:r>
              <a:rPr lang="zh-CN" altLang="en-US" dirty="0"/>
              <a:t>修改直接</a:t>
            </a:r>
            <a:r>
              <a:rPr lang="en-US" altLang="zh-CN" dirty="0"/>
              <a:t>update</a:t>
            </a:r>
            <a:r>
              <a:rPr lang="zh-CN" altLang="en-US" dirty="0"/>
              <a:t>就好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208AA2-9491-41D0-9EA4-655509A3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36" y="2295502"/>
            <a:ext cx="5404128" cy="89539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4629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DDFF-F52C-4693-B021-E5696D3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4186F9-2FCC-416D-9D07-E5D33752C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求和也是找规律</a:t>
                </a:r>
                <a:endParaRPr lang="en-US" altLang="zh-CN" dirty="0"/>
              </a:p>
              <a:p>
                <a:r>
                  <a:rPr lang="zh-CN" altLang="en-US" dirty="0"/>
                  <a:t>树状数组其实维护的是前缀和</a:t>
                </a:r>
                <a:endParaRPr lang="en-US" altLang="zh-CN" dirty="0"/>
              </a:p>
              <a:p>
                <a:r>
                  <a:rPr lang="zh-CN" altLang="en-US" dirty="0"/>
                  <a:t>比如，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=t[7]+t[6]+t[4]</a:t>
                </a:r>
              </a:p>
              <a:p>
                <a:r>
                  <a:rPr lang="en-US" altLang="zh-CN" dirty="0"/>
                  <a:t>7-lowbit(7)=6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6-lowbit(6)=4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4-lowbit(4)=0</a:t>
                </a:r>
              </a:p>
              <a:p>
                <a:r>
                  <a:rPr lang="zh-CN" altLang="en-US" dirty="0"/>
                  <a:t>就是不停减</a:t>
                </a:r>
                <a:r>
                  <a:rPr lang="en-US" altLang="zh-CN" dirty="0" err="1"/>
                  <a:t>lowbit</a:t>
                </a:r>
                <a:r>
                  <a:rPr lang="zh-CN" altLang="en-US" dirty="0"/>
                  <a:t>，直到为</a:t>
                </a:r>
                <a:r>
                  <a:rPr lang="en-US" altLang="zh-CN" dirty="0"/>
                  <a:t>0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4186F9-2FCC-416D-9D07-E5D33752C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7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1102E-030B-4F6D-9F6F-44F95BCB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AB6AF-13EC-4360-BD8B-809DCF61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4" y="2160589"/>
            <a:ext cx="3644727" cy="3880773"/>
          </a:xfrm>
        </p:spPr>
        <p:txBody>
          <a:bodyPr/>
          <a:lstStyle/>
          <a:p>
            <a:r>
              <a:rPr lang="zh-CN" altLang="en-US" dirty="0"/>
              <a:t>和修改很像啊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64C3E6-0AD4-4E30-8994-21BF2180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3" y="2294041"/>
            <a:ext cx="5321573" cy="154948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0286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C22AD-F46A-4801-9401-4BAF9D77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2A1E6-F5E1-419D-88C5-BC60F6D1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DC2A08-D227-48AC-ABF9-DC015AD41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78" y="774563"/>
            <a:ext cx="5721644" cy="530887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872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771A6-B3E6-48E7-8ABB-E458DF1A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C4168-406D-49A4-9E85-58F7ABD8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树状数组不光可以单点加区间和，也可以区间加单点和</a:t>
            </a:r>
            <a:endParaRPr lang="en-US" altLang="zh-CN" dirty="0"/>
          </a:p>
          <a:p>
            <a:r>
              <a:rPr lang="zh-CN" altLang="en-US" dirty="0"/>
              <a:t>怎么办呢？</a:t>
            </a:r>
            <a:endParaRPr lang="en-US" altLang="zh-CN" dirty="0"/>
          </a:p>
          <a:p>
            <a:r>
              <a:rPr lang="zh-CN" altLang="en-US" dirty="0"/>
              <a:t>差分啊</a:t>
            </a:r>
            <a:endParaRPr lang="en-US" altLang="zh-CN" dirty="0"/>
          </a:p>
          <a:p>
            <a:r>
              <a:rPr lang="zh-CN" altLang="en-US"/>
              <a:t>差分我出了另一个</a:t>
            </a:r>
            <a:r>
              <a:rPr lang="en-US" altLang="zh-CN"/>
              <a:t>PPT</a:t>
            </a:r>
            <a:r>
              <a:rPr lang="zh-CN" altLang="en-US" dirty="0"/>
              <a:t>讲，这次就不了</a:t>
            </a:r>
            <a:endParaRPr lang="en-US" altLang="zh-CN" dirty="0"/>
          </a:p>
          <a:p>
            <a:r>
              <a:rPr lang="zh-CN" altLang="en-US" dirty="0"/>
              <a:t>但会的人可以自己尝试</a:t>
            </a:r>
          </a:p>
        </p:txBody>
      </p:sp>
    </p:spTree>
    <p:extLst>
      <p:ext uri="{BB962C8B-B14F-4D97-AF65-F5344CB8AC3E}">
        <p14:creationId xmlns:p14="http://schemas.microsoft.com/office/powerpoint/2010/main" val="14437980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976</TotalTime>
  <Words>359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平面</vt:lpstr>
      <vt:lpstr>浅谈树状数组</vt:lpstr>
      <vt:lpstr>介绍</vt:lpstr>
      <vt:lpstr>建树/修改</vt:lpstr>
      <vt:lpstr>建树/修改</vt:lpstr>
      <vt:lpstr>建树/修改</vt:lpstr>
      <vt:lpstr>求和</vt:lpstr>
      <vt:lpstr>求和</vt:lpstr>
      <vt:lpstr>主函数</vt:lpstr>
      <vt:lpstr>拓展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浅谈树状数组</dc:title>
  <dc:creator>尹 楚涵</dc:creator>
  <cp:lastModifiedBy>尹 楚涵</cp:lastModifiedBy>
  <cp:revision>17</cp:revision>
  <dcterms:created xsi:type="dcterms:W3CDTF">2020-03-29T14:02:11Z</dcterms:created>
  <dcterms:modified xsi:type="dcterms:W3CDTF">2020-03-31T14:15:07Z</dcterms:modified>
</cp:coreProperties>
</file>