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47E680E-212D-4456-89DF-EC51CD38330B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3C1F0EB-57B6-4615-B43E-C5D685539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83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680E-212D-4456-89DF-EC51CD38330B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F0EB-57B6-4615-B43E-C5D685539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0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680E-212D-4456-89DF-EC51CD38330B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F0EB-57B6-4615-B43E-C5D685539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350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680E-212D-4456-89DF-EC51CD38330B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F0EB-57B6-4615-B43E-C5D685539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032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680E-212D-4456-89DF-EC51CD38330B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F0EB-57B6-4615-B43E-C5D685539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322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680E-212D-4456-89DF-EC51CD38330B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F0EB-57B6-4615-B43E-C5D685539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398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680E-212D-4456-89DF-EC51CD38330B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F0EB-57B6-4615-B43E-C5D685539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277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47E680E-212D-4456-89DF-EC51CD38330B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F0EB-57B6-4615-B43E-C5D685539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232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47E680E-212D-4456-89DF-EC51CD38330B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F0EB-57B6-4615-B43E-C5D685539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85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680E-212D-4456-89DF-EC51CD38330B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F0EB-57B6-4615-B43E-C5D685539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01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680E-212D-4456-89DF-EC51CD38330B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F0EB-57B6-4615-B43E-C5D685539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54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680E-212D-4456-89DF-EC51CD38330B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F0EB-57B6-4615-B43E-C5D685539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25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680E-212D-4456-89DF-EC51CD38330B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F0EB-57B6-4615-B43E-C5D685539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54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680E-212D-4456-89DF-EC51CD38330B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F0EB-57B6-4615-B43E-C5D685539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67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680E-212D-4456-89DF-EC51CD38330B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F0EB-57B6-4615-B43E-C5D685539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11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680E-212D-4456-89DF-EC51CD38330B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F0EB-57B6-4615-B43E-C5D685539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96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680E-212D-4456-89DF-EC51CD38330B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F0EB-57B6-4615-B43E-C5D685539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33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47E680E-212D-4456-89DF-EC51CD38330B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3C1F0EB-57B6-4615-B43E-C5D685539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90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04B1A-07B0-41F7-AD36-93B7253513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浅谈差分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DAB26B-0180-47A8-A2C8-488CE8FD4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ych153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464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24E73-4565-4F9C-B0B6-1ECF6EC4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6FBC2-2509-4D30-A3B9-9BA840555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也有二维差分</a:t>
            </a:r>
            <a:endParaRPr lang="en-US" altLang="zh-CN" dirty="0"/>
          </a:p>
          <a:p>
            <a:r>
              <a:rPr lang="zh-CN" altLang="en-US" dirty="0"/>
              <a:t>因为差分和前缀和互为逆运算嘛，把</a:t>
            </a:r>
            <a:r>
              <a:rPr lang="en-US" altLang="zh-CN" dirty="0"/>
              <a:t>sum[</a:t>
            </a:r>
            <a:r>
              <a:rPr lang="en-US" altLang="zh-CN" dirty="0" err="1"/>
              <a:t>i</a:t>
            </a:r>
            <a:r>
              <a:rPr lang="en-US" altLang="zh-CN" dirty="0"/>
              <a:t>][j]=sum[i-1][j]+sum[</a:t>
            </a:r>
            <a:r>
              <a:rPr lang="en-US" altLang="zh-CN" dirty="0" err="1"/>
              <a:t>i</a:t>
            </a:r>
            <a:r>
              <a:rPr lang="en-US" altLang="zh-CN" dirty="0"/>
              <a:t>][j-1]-sum[i-1][j-1]+a[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改成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][j]=a[i-1][j]+a[</a:t>
            </a:r>
            <a:r>
              <a:rPr lang="en-US" altLang="zh-CN" dirty="0" err="1"/>
              <a:t>i</a:t>
            </a:r>
            <a:r>
              <a:rPr lang="en-US" altLang="zh-CN" dirty="0"/>
              <a:t>][j-1]-a[i-1][j-1]+cha[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</a:p>
          <a:p>
            <a:r>
              <a:rPr lang="zh-CN" altLang="en-US" dirty="0"/>
              <a:t>整理可得</a:t>
            </a:r>
            <a:r>
              <a:rPr lang="en-US" altLang="zh-CN" dirty="0"/>
              <a:t>cha[</a:t>
            </a:r>
            <a:r>
              <a:rPr lang="en-US" altLang="zh-CN" dirty="0" err="1"/>
              <a:t>i</a:t>
            </a:r>
            <a:r>
              <a:rPr lang="en-US" altLang="zh-CN" dirty="0"/>
              <a:t>][j]=a[</a:t>
            </a:r>
            <a:r>
              <a:rPr lang="en-US" altLang="zh-CN" dirty="0" err="1"/>
              <a:t>i</a:t>
            </a:r>
            <a:r>
              <a:rPr lang="en-US" altLang="zh-CN" dirty="0"/>
              <a:t>][j]-a[i-1][j]-a[</a:t>
            </a:r>
            <a:r>
              <a:rPr lang="en-US" altLang="zh-CN" dirty="0" err="1"/>
              <a:t>i</a:t>
            </a:r>
            <a:r>
              <a:rPr lang="en-US" altLang="zh-CN" dirty="0"/>
              <a:t>][j-1]+a[i-1][j-1]</a:t>
            </a:r>
          </a:p>
          <a:p>
            <a:r>
              <a:rPr lang="zh-CN" altLang="en-US" dirty="0"/>
              <a:t>讲到这里，大家都懂了吧</a:t>
            </a:r>
            <a:endParaRPr lang="en-US" altLang="zh-CN" dirty="0"/>
          </a:p>
          <a:p>
            <a:r>
              <a:rPr lang="zh-CN" altLang="en-US" dirty="0"/>
              <a:t>其他可以自己去摸索</a:t>
            </a:r>
          </a:p>
        </p:txBody>
      </p:sp>
    </p:spTree>
    <p:extLst>
      <p:ext uri="{BB962C8B-B14F-4D97-AF65-F5344CB8AC3E}">
        <p14:creationId xmlns:p14="http://schemas.microsoft.com/office/powerpoint/2010/main" val="40057414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3096C-E5F0-453D-9C98-ABE23790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BF6D8A-BE48-440B-9C03-078B65720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3A6B4B-8FFC-4062-A6BD-714DC62D8F37}"/>
              </a:ext>
            </a:extLst>
          </p:cNvPr>
          <p:cNvSpPr/>
          <p:nvPr/>
        </p:nvSpPr>
        <p:spPr>
          <a:xfrm>
            <a:off x="3493080" y="3479953"/>
            <a:ext cx="424988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Thanks</a:t>
            </a:r>
            <a:endParaRPr lang="zh-CN" altLang="en-US" sz="9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21564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5571F58-E30A-4197-A06F-E31D664A7F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0" t="8953" r="19286" b="43074"/>
          <a:stretch/>
        </p:blipFill>
        <p:spPr>
          <a:xfrm>
            <a:off x="5720870" y="4045527"/>
            <a:ext cx="5653712" cy="236912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3677200-8619-4CE9-952C-E79669911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前缀和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760224-91D9-404D-9AC4-3E0D291E13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要学习差分，就要先学习前缀和。</a:t>
                </a:r>
                <a:endParaRPr lang="en-US" altLang="zh-CN" dirty="0"/>
              </a:p>
              <a:p>
                <a:r>
                  <a:rPr lang="zh-CN" altLang="en-US" dirty="0"/>
                  <a:t>（以下均设</a:t>
                </a:r>
                <a:r>
                  <a:rPr lang="en-US" altLang="zh-CN" dirty="0"/>
                  <a:t>a[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为原数组）</a:t>
                </a:r>
                <a:endParaRPr lang="en-US" altLang="zh-CN" dirty="0"/>
              </a:p>
              <a:p>
                <a:r>
                  <a:rPr lang="zh-CN" altLang="en-US" dirty="0"/>
                  <a:t>设前缀和数组为</a:t>
                </a:r>
                <a:r>
                  <a:rPr lang="en-US" altLang="zh-CN" dirty="0"/>
                  <a:t>sum[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，我们定义</a:t>
                </a:r>
                <a:r>
                  <a:rPr lang="en-US" altLang="zh-CN" dirty="0"/>
                  <a:t>sum[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即</a:t>
                </a:r>
                <a:r>
                  <a:rPr lang="en-US" altLang="zh-CN" dirty="0"/>
                  <a:t>sum[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]=sum[i-1]+a[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（</a:t>
                </a:r>
                <a:r>
                  <a:rPr lang="en-US" altLang="zh-CN" dirty="0" err="1"/>
                  <a:t>i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dirty="0"/>
                  <a:t>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sum[0]=0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那么，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dirty="0"/>
                  <a:t>就等于</a:t>
                </a:r>
                <a:r>
                  <a:rPr lang="en-US" altLang="zh-CN" dirty="0"/>
                  <a:t>sum[j]-sum[i-1]</a:t>
                </a:r>
              </a:p>
              <a:p>
                <a:r>
                  <a:rPr lang="zh-CN" altLang="en-US" dirty="0"/>
                  <a:t>图例如下：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760224-91D9-404D-9AC4-3E0D291E13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" t="-1248" r="-31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261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EBAA-1E9E-4FA8-B51F-4C5B0AA32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前缀和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CCFD96-3FCC-48C1-8FC3-3AA5D94E7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前缀和有用吗</a:t>
            </a:r>
            <a:endParaRPr lang="en-US" altLang="zh-CN" dirty="0"/>
          </a:p>
          <a:p>
            <a:r>
              <a:rPr lang="zh-CN" altLang="en-US" dirty="0"/>
              <a:t>当然有用，比如说洛谷</a:t>
            </a:r>
            <a:r>
              <a:rPr lang="en-US" altLang="zh-CN" dirty="0"/>
              <a:t>P2697</a:t>
            </a:r>
            <a:r>
              <a:rPr lang="zh-CN" altLang="en-US" dirty="0"/>
              <a:t>宝石串，典型的需要前缀和的题目</a:t>
            </a:r>
            <a:endParaRPr lang="en-US" altLang="zh-CN" dirty="0"/>
          </a:p>
          <a:p>
            <a:r>
              <a:rPr lang="zh-CN" altLang="en-US" dirty="0"/>
              <a:t>还有难一点的，最大子矩阵和，每列一个前缀和，减小时间复杂度</a:t>
            </a:r>
          </a:p>
        </p:txBody>
      </p:sp>
    </p:spTree>
    <p:extLst>
      <p:ext uri="{BB962C8B-B14F-4D97-AF65-F5344CB8AC3E}">
        <p14:creationId xmlns:p14="http://schemas.microsoft.com/office/powerpoint/2010/main" val="1313309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4E0DA-E5DD-4C00-BEA4-ADE4B5B4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前缀和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CD39F8-D228-43EA-9DA9-8CCA05D7F3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前缀和还有二维前缀和（也是很恶心了）</a:t>
                </a:r>
                <a:endParaRPr lang="en-US" altLang="zh-CN" dirty="0"/>
              </a:p>
              <a:p>
                <a:r>
                  <a:rPr lang="zh-CN" altLang="en-US" dirty="0"/>
                  <a:t>类似于一维前缀和，定义</a:t>
                </a:r>
                <a:r>
                  <a:rPr lang="en-US" altLang="zh-CN" dirty="0"/>
                  <a:t>sum[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][j]=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zh-CN" altLang="en-US" dirty="0"/>
                  <a:t>即从</a:t>
                </a:r>
                <a:r>
                  <a:rPr lang="en-US" altLang="zh-CN" dirty="0"/>
                  <a:t>(1,1)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i,j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的矩形权值和）</a:t>
                </a:r>
                <a:endParaRPr lang="en-US" altLang="zh-CN" dirty="0"/>
              </a:p>
              <a:p>
                <a:r>
                  <a:rPr lang="zh-CN" altLang="en-US" dirty="0"/>
                  <a:t>那么递推式呢？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CD39F8-D228-43EA-9DA9-8CCA05D7F3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12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155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04DC-D664-4910-9863-19F96694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前缀和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0D2C30-6D7B-4016-AE0C-D6628AEE9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529864" cy="3416300"/>
          </a:xfrm>
        </p:spPr>
        <p:txBody>
          <a:bodyPr/>
          <a:lstStyle/>
          <a:p>
            <a:r>
              <a:rPr lang="zh-CN" altLang="en-US" dirty="0"/>
              <a:t>看图</a:t>
            </a:r>
            <a:endParaRPr lang="en-US" altLang="zh-CN" dirty="0"/>
          </a:p>
          <a:p>
            <a:r>
              <a:rPr lang="zh-CN" altLang="en-US" dirty="0"/>
              <a:t>显然，</a:t>
            </a:r>
            <a:r>
              <a:rPr lang="en-US" altLang="zh-CN" dirty="0"/>
              <a:t>sum[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是不等于</a:t>
            </a:r>
            <a:r>
              <a:rPr lang="en-US" altLang="zh-CN" dirty="0"/>
              <a:t>sum[i-1][j]+sum[</a:t>
            </a:r>
            <a:r>
              <a:rPr lang="en-US" altLang="zh-CN" dirty="0" err="1"/>
              <a:t>i</a:t>
            </a:r>
            <a:r>
              <a:rPr lang="en-US" altLang="zh-CN" dirty="0"/>
              <a:t>][j-1]+a[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了，因为这会多加一块</a:t>
            </a:r>
            <a:endParaRPr lang="en-US" altLang="zh-CN" dirty="0"/>
          </a:p>
          <a:p>
            <a:r>
              <a:rPr lang="zh-CN" altLang="en-US" dirty="0"/>
              <a:t>多加的一块是多少呢？看图，是</a:t>
            </a:r>
            <a:r>
              <a:rPr lang="en-US" altLang="zh-CN" dirty="0"/>
              <a:t>sum[i-1][j-1]</a:t>
            </a:r>
          </a:p>
          <a:p>
            <a:r>
              <a:rPr lang="zh-CN" altLang="en-US" dirty="0"/>
              <a:t>那么</a:t>
            </a:r>
            <a:r>
              <a:rPr lang="en-US" altLang="zh-CN" dirty="0"/>
              <a:t>sum[</a:t>
            </a:r>
            <a:r>
              <a:rPr lang="en-US" altLang="zh-CN" dirty="0" err="1"/>
              <a:t>i</a:t>
            </a:r>
            <a:r>
              <a:rPr lang="en-US" altLang="zh-CN" dirty="0"/>
              <a:t>][j]=sum[i-1][j]+sum[</a:t>
            </a:r>
            <a:r>
              <a:rPr lang="en-US" altLang="zh-CN" dirty="0" err="1"/>
              <a:t>i</a:t>
            </a:r>
            <a:r>
              <a:rPr lang="en-US" altLang="zh-CN" dirty="0"/>
              <a:t>][j-1]-sum[i-1][j-1]+a[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呗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0A0F26-43C2-4A94-9826-F13C6A13D5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3" t="13899" r="25294" b="30139"/>
          <a:stretch/>
        </p:blipFill>
        <p:spPr>
          <a:xfrm>
            <a:off x="7084165" y="2762828"/>
            <a:ext cx="3757018" cy="267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27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85B61-D526-4432-890D-DEC9F199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前缀和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931AF5B-2BF5-4C79-9828-B000EFBFA7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8" t="9768" r="21041" b="24740"/>
          <a:stretch/>
        </p:blipFill>
        <p:spPr>
          <a:xfrm>
            <a:off x="6421582" y="3082637"/>
            <a:ext cx="5313218" cy="3399403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CBF347-E2AA-43EE-A725-B6CE46A72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589482"/>
          </a:xfrm>
        </p:spPr>
        <p:txBody>
          <a:bodyPr>
            <a:normAutofit/>
          </a:bodyPr>
          <a:lstStyle/>
          <a:p>
            <a:r>
              <a:rPr lang="zh-CN" altLang="en-US" dirty="0"/>
              <a:t>那么如何求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到</a:t>
            </a:r>
            <a:r>
              <a:rPr lang="en-US" altLang="zh-CN" dirty="0"/>
              <a:t>(</a:t>
            </a:r>
            <a:r>
              <a:rPr lang="en-US" altLang="zh-CN" dirty="0" err="1"/>
              <a:t>k,l</a:t>
            </a:r>
            <a:r>
              <a:rPr lang="en-US" altLang="zh-CN" dirty="0"/>
              <a:t>)</a:t>
            </a:r>
            <a:r>
              <a:rPr lang="zh-CN" altLang="en-US" dirty="0"/>
              <a:t>矩形的权值和呢？很明显不是</a:t>
            </a:r>
            <a:r>
              <a:rPr lang="en-US" altLang="zh-CN" dirty="0"/>
              <a:t>sum[k][l]-sum[i-1][j-1]</a:t>
            </a:r>
            <a:r>
              <a:rPr lang="zh-CN" altLang="en-US" dirty="0"/>
              <a:t>啊</a:t>
            </a:r>
            <a:endParaRPr lang="en-US" altLang="zh-CN" dirty="0"/>
          </a:p>
          <a:p>
            <a:r>
              <a:rPr lang="zh-CN" altLang="en-US" dirty="0"/>
              <a:t>看</a:t>
            </a:r>
            <a:endParaRPr lang="en-US" altLang="zh-CN" dirty="0"/>
          </a:p>
          <a:p>
            <a:r>
              <a:rPr lang="zh-CN" altLang="en-US" dirty="0"/>
              <a:t>先减上面，再减左边</a:t>
            </a:r>
            <a:endParaRPr lang="en-US" altLang="zh-CN" dirty="0"/>
          </a:p>
          <a:p>
            <a:r>
              <a:rPr lang="zh-CN" altLang="en-US" dirty="0"/>
              <a:t>左上多减了，加上</a:t>
            </a:r>
            <a:endParaRPr lang="en-US" altLang="zh-CN" dirty="0"/>
          </a:p>
          <a:p>
            <a:r>
              <a:rPr lang="zh-CN" altLang="en-US" dirty="0"/>
              <a:t>那就是</a:t>
            </a:r>
            <a:r>
              <a:rPr lang="en-US" altLang="zh-CN" dirty="0"/>
              <a:t>sum[l][r]-sum[i-1][l]-sum[k][j-1]+sum[i-1][j-1]</a:t>
            </a:r>
          </a:p>
        </p:txBody>
      </p:sp>
    </p:spTree>
    <p:extLst>
      <p:ext uri="{BB962C8B-B14F-4D97-AF65-F5344CB8AC3E}">
        <p14:creationId xmlns:p14="http://schemas.microsoft.com/office/powerpoint/2010/main" val="1035271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57337-6FC2-4AF4-B829-8B839776B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354CAA-7AAF-40A6-865E-DB9999512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差分，与前缀和互为逆操作</a:t>
                </a:r>
                <a:endParaRPr lang="en-US" altLang="zh-CN" dirty="0"/>
              </a:p>
              <a:p>
                <a:r>
                  <a:rPr lang="zh-CN" altLang="en-US" dirty="0"/>
                  <a:t>递推式为</a:t>
                </a:r>
                <a:r>
                  <a:rPr lang="en-US" altLang="zh-CN" dirty="0"/>
                  <a:t>cha[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]=a[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]-a[i-1]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cha</a:t>
                </a:r>
                <a:r>
                  <a:rPr lang="zh-CN" altLang="en-US" dirty="0"/>
                  <a:t>为差分数组）</a:t>
                </a:r>
                <a:endParaRPr lang="en-US" altLang="zh-CN" dirty="0"/>
              </a:p>
              <a:p>
                <a:r>
                  <a:rPr lang="zh-CN" altLang="en-US" dirty="0"/>
                  <a:t>如果原数组是</a:t>
                </a:r>
                <a:r>
                  <a:rPr lang="en-US" altLang="zh-CN" dirty="0"/>
                  <a:t>1 3 4 2 5</a:t>
                </a:r>
              </a:p>
              <a:p>
                <a:r>
                  <a:rPr lang="zh-CN" altLang="en-US" dirty="0"/>
                  <a:t>那么差分数组就是</a:t>
                </a:r>
                <a:r>
                  <a:rPr lang="en-US" altLang="zh-CN" dirty="0"/>
                  <a:t>1 2 1 -2 3</a:t>
                </a:r>
              </a:p>
              <a:p>
                <a:r>
                  <a:rPr lang="zh-CN" altLang="en-US" dirty="0"/>
                  <a:t>有什么特征呢？</a:t>
                </a:r>
                <a:endParaRPr lang="en-US" altLang="zh-CN" dirty="0"/>
              </a:p>
              <a:p>
                <a:r>
                  <a:rPr lang="zh-CN" altLang="en-US" dirty="0"/>
                  <a:t>发现没有，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zh-CN" altLang="en-US" i="0">
                            <a:latin typeface="Cambria Math" panose="02040503050406030204" pitchFamily="18" charset="0"/>
                          </a:rPr>
                          <m:t>ch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</m:oMath>
                </a14:m>
                <a:r>
                  <a:rPr lang="en-US" altLang="zh-CN" dirty="0"/>
                  <a:t>=a[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呢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354CAA-7AAF-40A6-865E-DB9999512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12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6014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1E26C-4ADE-43A5-901D-75282ADB4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256CAA-BE66-49A9-B08A-7DA510066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懂是懂了，但他有什么用呢？</a:t>
            </a:r>
            <a:endParaRPr lang="en-US" altLang="zh-CN" dirty="0"/>
          </a:p>
          <a:p>
            <a:r>
              <a:rPr lang="zh-CN" altLang="en-US" dirty="0"/>
              <a:t>你看，如果把</a:t>
            </a:r>
            <a:r>
              <a:rPr lang="en-US" altLang="zh-CN" dirty="0"/>
              <a:t>1 3 4 2 5 7 6</a:t>
            </a:r>
            <a:r>
              <a:rPr lang="zh-CN" altLang="en-US" dirty="0"/>
              <a:t>变成</a:t>
            </a:r>
            <a:r>
              <a:rPr lang="en-US" altLang="zh-CN" dirty="0"/>
              <a:t>1 4 5 3 6 7 6</a:t>
            </a:r>
          </a:p>
          <a:p>
            <a:r>
              <a:rPr lang="zh-CN" altLang="en-US" dirty="0"/>
              <a:t>差分数组就从</a:t>
            </a:r>
            <a:r>
              <a:rPr lang="en-US" altLang="zh-CN" dirty="0"/>
              <a:t>1 2 1 -2 3 2 -1</a:t>
            </a:r>
            <a:r>
              <a:rPr lang="zh-CN" altLang="en-US" dirty="0"/>
              <a:t>变成了</a:t>
            </a:r>
            <a:r>
              <a:rPr lang="en-US" altLang="zh-CN" dirty="0"/>
              <a:t>1 3 1 -2 1 -1</a:t>
            </a:r>
          </a:p>
          <a:p>
            <a:r>
              <a:rPr lang="zh-CN" altLang="en-US" dirty="0"/>
              <a:t>你看，原数组</a:t>
            </a:r>
            <a:r>
              <a:rPr lang="en-US" altLang="zh-CN" dirty="0"/>
              <a:t>[2,5]</a:t>
            </a:r>
            <a:r>
              <a:rPr lang="zh-CN" altLang="en-US" dirty="0"/>
              <a:t>区间加了</a:t>
            </a:r>
            <a:r>
              <a:rPr lang="en-US" altLang="zh-CN" dirty="0"/>
              <a:t>1</a:t>
            </a:r>
            <a:r>
              <a:rPr lang="zh-CN" altLang="en-US" dirty="0"/>
              <a:t>，但差分数组只是</a:t>
            </a:r>
            <a:r>
              <a:rPr lang="en-US" altLang="zh-CN" dirty="0"/>
              <a:t>cha[2]+=1,cha[6]-=1</a:t>
            </a:r>
          </a:p>
          <a:p>
            <a:r>
              <a:rPr lang="zh-CN" altLang="en-US" dirty="0"/>
              <a:t>因为前后如果同时增加，那差值不变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31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D8FB9-7E8A-43C9-98A8-326D7FAF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1BFB38-0C49-4DB6-A6F7-6E8C05B965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差分可以解决不少问题</a:t>
                </a:r>
                <a:endParaRPr lang="en-US" altLang="zh-CN" dirty="0"/>
              </a:p>
              <a:p>
                <a:r>
                  <a:rPr lang="zh-CN" altLang="en-US" dirty="0"/>
                  <a:t>比如校门外的树，时间复杂度</a:t>
                </a:r>
                <a:r>
                  <a:rPr lang="en-US" altLang="zh-CN" dirty="0"/>
                  <a:t>O(</a:t>
                </a:r>
                <a:r>
                  <a:rPr lang="en-US" altLang="zh-CN" dirty="0" err="1"/>
                  <a:t>lm</a:t>
                </a:r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但用差分数组维护，可以将复杂度优化至</a:t>
                </a:r>
                <a:r>
                  <a:rPr lang="en-US" altLang="zh-CN" dirty="0"/>
                  <a:t>O(</a:t>
                </a:r>
                <a:r>
                  <a:rPr lang="en-US" altLang="zh-CN" dirty="0" err="1"/>
                  <a:t>m+l</a:t>
                </a:r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先让差分数组全为</a:t>
                </a:r>
                <a:r>
                  <a:rPr lang="en-US" altLang="zh-CN" dirty="0"/>
                  <a:t>0</a:t>
                </a:r>
              </a:p>
              <a:p>
                <a:r>
                  <a:rPr lang="zh-CN" altLang="en-US" dirty="0"/>
                  <a:t>对每一对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cha[l]--,cha[r]++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O(m)</a:t>
                </a:r>
                <a:r>
                  <a:rPr lang="zh-CN" altLang="en-US" dirty="0"/>
                  <a:t>的</a:t>
                </a:r>
                <a:endParaRPr lang="en-US" altLang="zh-CN" dirty="0"/>
              </a:p>
              <a:p>
                <a:r>
                  <a:rPr lang="zh-CN" altLang="en-US" dirty="0"/>
                  <a:t>然后对差分数组求前缀和，</a:t>
                </a:r>
                <a14:m>
                  <m:oMath xmlns:m="http://schemas.openxmlformats.org/officeDocument/2006/math"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dirty="0"/>
                  <a:t>0</a:t>
                </a:r>
                <a:r>
                  <a:rPr lang="zh-CN" altLang="en-US" dirty="0"/>
                  <a:t>就统计贡献</a:t>
                </a:r>
                <a:endParaRPr lang="en-US" altLang="zh-CN" dirty="0"/>
              </a:p>
              <a:p>
                <a:r>
                  <a:rPr lang="zh-CN" altLang="en-US" dirty="0"/>
                  <a:t>因为差分数组的前缀和数组就是原数组啊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1BFB38-0C49-4DB6-A6F7-6E8C05B96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12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1136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2363</TotalTime>
  <Words>726</Words>
  <Application>Microsoft Office PowerPoint</Application>
  <PresentationFormat>宽屏</PresentationFormat>
  <Paragraphs>55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Century Gothic</vt:lpstr>
      <vt:lpstr>Wingdings 3</vt:lpstr>
      <vt:lpstr>离子会议室</vt:lpstr>
      <vt:lpstr>浅谈差分</vt:lpstr>
      <vt:lpstr>前缀和</vt:lpstr>
      <vt:lpstr>前缀和</vt:lpstr>
      <vt:lpstr>前缀和</vt:lpstr>
      <vt:lpstr>前缀和</vt:lpstr>
      <vt:lpstr>前缀和</vt:lpstr>
      <vt:lpstr>差分</vt:lpstr>
      <vt:lpstr>差分</vt:lpstr>
      <vt:lpstr>差分</vt:lpstr>
      <vt:lpstr>差分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浅谈差分</dc:title>
  <dc:creator>尹 楚涵</dc:creator>
  <cp:lastModifiedBy>尹 楚涵</cp:lastModifiedBy>
  <cp:revision>25</cp:revision>
  <dcterms:created xsi:type="dcterms:W3CDTF">2020-03-30T14:14:26Z</dcterms:created>
  <dcterms:modified xsi:type="dcterms:W3CDTF">2020-04-01T05:38:18Z</dcterms:modified>
</cp:coreProperties>
</file>