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86" r:id="rId2"/>
    <p:sldId id="295" r:id="rId3"/>
    <p:sldId id="287" r:id="rId4"/>
    <p:sldId id="293" r:id="rId5"/>
    <p:sldId id="288" r:id="rId6"/>
    <p:sldId id="289" r:id="rId7"/>
    <p:sldId id="294" r:id="rId8"/>
    <p:sldId id="296" r:id="rId9"/>
    <p:sldId id="297" r:id="rId10"/>
    <p:sldId id="302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292" r:id="rId20"/>
  </p:sldIdLst>
  <p:sldSz cx="9144000" cy="6858000" type="screen4x3"/>
  <p:notesSz cx="6858000" cy="9144000"/>
  <p:embeddedFontLst>
    <p:embeddedFont>
      <p:font typeface="조선일보명조" panose="02030304000000000000" pitchFamily="18" charset="-127"/>
      <p:regular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배달의민족 한나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D0D"/>
    <a:srgbClr val="4B3C3F"/>
    <a:srgbClr val="121E50"/>
    <a:srgbClr val="FEFCE5"/>
    <a:srgbClr val="996633"/>
    <a:srgbClr val="FF6E57"/>
    <a:srgbClr val="FFCC00"/>
    <a:srgbClr val="3B589E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70" d="100"/>
          <a:sy n="70" d="100"/>
        </p:scale>
        <p:origin x="-137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누수</c:v>
                </c:pt>
                <c:pt idx="1">
                  <c:v>방음</c:v>
                </c:pt>
                <c:pt idx="2">
                  <c:v>창호</c:v>
                </c:pt>
                <c:pt idx="3">
                  <c:v>균열</c:v>
                </c:pt>
                <c:pt idx="4">
                  <c:v>마감재</c:v>
                </c:pt>
                <c:pt idx="5">
                  <c:v>난방</c:v>
                </c:pt>
                <c:pt idx="6">
                  <c:v>전기</c:v>
                </c:pt>
                <c:pt idx="7">
                  <c:v>층간소음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2.61</c:v>
                </c:pt>
                <c:pt idx="1">
                  <c:v>2.2999999999999998</c:v>
                </c:pt>
                <c:pt idx="2">
                  <c:v>2.46</c:v>
                </c:pt>
                <c:pt idx="3">
                  <c:v>2.5499999999999998</c:v>
                </c:pt>
                <c:pt idx="4">
                  <c:v>2.35</c:v>
                </c:pt>
                <c:pt idx="5">
                  <c:v>2.78</c:v>
                </c:pt>
                <c:pt idx="6">
                  <c:v>2.72</c:v>
                </c:pt>
                <c:pt idx="7">
                  <c:v>1.78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표준편차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누수</c:v>
                </c:pt>
                <c:pt idx="1">
                  <c:v>방음</c:v>
                </c:pt>
                <c:pt idx="2">
                  <c:v>창호</c:v>
                </c:pt>
                <c:pt idx="3">
                  <c:v>균열</c:v>
                </c:pt>
                <c:pt idx="4">
                  <c:v>마감재</c:v>
                </c:pt>
                <c:pt idx="5">
                  <c:v>난방</c:v>
                </c:pt>
                <c:pt idx="6">
                  <c:v>전기</c:v>
                </c:pt>
                <c:pt idx="7">
                  <c:v>층간소음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0.62</c:v>
                </c:pt>
                <c:pt idx="1">
                  <c:v>0.74</c:v>
                </c:pt>
                <c:pt idx="2">
                  <c:v>0.67</c:v>
                </c:pt>
                <c:pt idx="3">
                  <c:v>0.72</c:v>
                </c:pt>
                <c:pt idx="4">
                  <c:v>0.66</c:v>
                </c:pt>
                <c:pt idx="5">
                  <c:v>0.75</c:v>
                </c:pt>
                <c:pt idx="6">
                  <c:v>0.73</c:v>
                </c:pt>
                <c:pt idx="7">
                  <c:v>0.83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54720"/>
        <c:axId val="72941568"/>
      </c:barChart>
      <c:catAx>
        <c:axId val="4425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72941568"/>
        <c:crosses val="autoZero"/>
        <c:auto val="1"/>
        <c:lblAlgn val="ctr"/>
        <c:lblOffset val="100"/>
        <c:noMultiLvlLbl val="0"/>
      </c:catAx>
      <c:valAx>
        <c:axId val="7294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25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조선일보명조" panose="02030304000000000000" pitchFamily="18" charset="-127"/>
          <a:ea typeface="조선일보명조" panose="02030304000000000000" pitchFamily="18" charset="-127"/>
          <a:cs typeface="조선일보명조" panose="02030304000000000000" pitchFamily="18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sz="1430" b="1" i="0" baseline="0" dirty="0">
                        <a:solidFill>
                          <a:srgbClr val="FF0000"/>
                        </a:solidFill>
                      </a:rPr>
                      <a:t>72</a:t>
                    </a:r>
                    <a:r>
                      <a:rPr lang="en-US" altLang="ko-KR" b="1" dirty="0">
                        <a:solidFill>
                          <a:srgbClr val="FF0000"/>
                        </a:solidFill>
                      </a:rPr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 baseline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아이들 뛰는 소리</c:v>
                </c:pt>
                <c:pt idx="1">
                  <c:v>망치질</c:v>
                </c:pt>
                <c:pt idx="2">
                  <c:v>가구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71.599999999999994</c:v>
                </c:pt>
                <c:pt idx="1">
                  <c:v>4.3</c:v>
                </c:pt>
                <c:pt idx="2">
                  <c:v>3.1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000" baseline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646199" y="809580"/>
            <a:ext cx="579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 김지민</a:t>
            </a:r>
            <a:r>
              <a:rPr lang="en-US" altLang="ko-KR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김철민</a:t>
            </a:r>
            <a:r>
              <a:rPr lang="en-US" altLang="ko-KR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서화성</a:t>
            </a:r>
            <a:r>
              <a:rPr lang="en-US" altLang="ko-KR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장동주</a:t>
            </a:r>
          </a:p>
        </p:txBody>
      </p:sp>
      <p:grpSp>
        <p:nvGrpSpPr>
          <p:cNvPr id="5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개성을 좀 더 적극적으로 표현가능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21529"/>
            <a:ext cx="2539683" cy="25396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17201"/>
            <a:ext cx="2539683" cy="25396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66" y="2086844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셋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실행방안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안드로이드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앱으로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데이터 전송이 가능한 제품 개발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1907704" y="2924944"/>
            <a:ext cx="1440160" cy="144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51920" y="2924944"/>
            <a:ext cx="1440160" cy="1440160"/>
          </a:xfrm>
          <a:prstGeom prst="ellipse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96136" y="2924944"/>
            <a:ext cx="1440160" cy="1440160"/>
          </a:xfrm>
          <a:prstGeom prst="ellipse">
            <a:avLst/>
          </a:prstGeom>
          <a:solidFill>
            <a:srgbClr val="12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36279" y="335699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앱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표현전송</a:t>
            </a:r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35313" y="3491483"/>
            <a:ext cx="144016" cy="316607"/>
            <a:chOff x="3391297" y="2915419"/>
            <a:chExt cx="144016" cy="3166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5436096" y="3491483"/>
            <a:ext cx="144016" cy="316607"/>
            <a:chOff x="3391297" y="2915419"/>
            <a:chExt cx="144016" cy="316607"/>
          </a:xfrm>
        </p:grpSpPr>
        <p:grpSp>
          <p:nvGrpSpPr>
            <p:cNvPr id="40" name="그룹 3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3904878" y="329717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연결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4236" y="335699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악세서리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표현출력</a:t>
            </a:r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547664" y="2348880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635896" y="1988840"/>
            <a:ext cx="187220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사용흐름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9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넷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예상되는 문제점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소형화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8" y="2159158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 김지민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김철민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서화성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장동주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753" y="740294"/>
            <a:ext cx="518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빌트인 </a:t>
            </a:r>
            <a:r>
              <a:rPr lang="ko-KR" altLang="en-US" sz="36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홈클리닝</a:t>
            </a:r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시스템 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6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숙박업 등에서 청소상태 체크는 가장 중요한 부분이나 관리가 쉽지 않음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:\Users\dongju\Desktop\글로벌 SW공모대전\icon\sani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59158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ngju\Desktop\글로벌 SW공모대전\icon\s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42050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ngju\Desktop\글로벌 SW공모대전\icon\mon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81" y="1988840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로봇청소기로는 완벽한 자동화가 이루어지지 않음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dongju\Desktop\글로벌 SW공모대전\icon\rom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7386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19872" y="1124744"/>
            <a:ext cx="2304256" cy="1557874"/>
            <a:chOff x="3923928" y="683330"/>
            <a:chExt cx="2304256" cy="1557874"/>
          </a:xfrm>
        </p:grpSpPr>
        <p:sp>
          <p:nvSpPr>
            <p:cNvPr id="3" name="타원형 설명선 2"/>
            <p:cNvSpPr/>
            <p:nvPr/>
          </p:nvSpPr>
          <p:spPr>
            <a:xfrm>
              <a:off x="3923928" y="781877"/>
              <a:ext cx="2304256" cy="1296144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dongju\Desktop\글로벌 SW공모대전\icon\fai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71" y="683330"/>
              <a:ext cx="1557874" cy="155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02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다양한 센서를 이용해 청소효율을 높인다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연결선 124"/>
          <p:cNvCxnSpPr/>
          <p:nvPr/>
        </p:nvCxnSpPr>
        <p:spPr>
          <a:xfrm>
            <a:off x="1547664" y="1916832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203848" y="1628800"/>
            <a:ext cx="252028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다양한 센서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060405" y="4784226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레이저센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2752871" y="4787674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427696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미세먼지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074" name="Picture 2" descr="C:\Users\dongju\Desktop\글로벌 SW공모대전\icon\imageSen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96" y="2284369"/>
            <a:ext cx="2088175" cy="20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ngju\Desktop\글로벌 SW공모대전\icon\la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29" y="2323966"/>
            <a:ext cx="2023729" cy="2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ongju\Desktop\글로벌 SW공모대전\icon\du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39" y="2284369"/>
            <a:ext cx="2289261" cy="2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ongju\Desktop\글로벌 SW공모대전\icon\microdu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67" y="2264974"/>
            <a:ext cx="2329706" cy="232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7198642" y="4787673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이미지센서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2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셋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실행방안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청소 시기와 주기</a:t>
            </a:r>
            <a:r>
              <a:rPr lang="en-US" altLang="ko-KR" sz="1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현재의 상태가 어떤지를 알려주는 시스템을 구축</a:t>
            </a: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1907704" y="2924944"/>
            <a:ext cx="1440160" cy="144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51920" y="2924944"/>
            <a:ext cx="1440160" cy="1440160"/>
          </a:xfrm>
          <a:prstGeom prst="ellipse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96136" y="2924944"/>
            <a:ext cx="1440160" cy="1440160"/>
          </a:xfrm>
          <a:prstGeom prst="ellipse">
            <a:avLst/>
          </a:prstGeom>
          <a:solidFill>
            <a:srgbClr val="12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36279" y="335699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청소상태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체크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35313" y="3491483"/>
            <a:ext cx="144016" cy="316607"/>
            <a:chOff x="3391297" y="2915419"/>
            <a:chExt cx="144016" cy="3166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5436096" y="3491483"/>
            <a:ext cx="144016" cy="316607"/>
            <a:chOff x="3391297" y="2915419"/>
            <a:chExt cx="144016" cy="316607"/>
          </a:xfrm>
        </p:grpSpPr>
        <p:grpSp>
          <p:nvGrpSpPr>
            <p:cNvPr id="40" name="그룹 3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3904878" y="329717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앱</a:t>
            </a:r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월패드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4236" y="33569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 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547664" y="2348880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635896" y="1988840"/>
            <a:ext cx="187220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사용흐름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넷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기대효과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청소효율화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2483768" y="1988840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3707904" y="1700808"/>
            <a:ext cx="1584176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청소 효율화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483768" y="5551785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dongju\Desktop\글로벌 SW공모대전\icon\per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27311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ngju\Desktop\글로벌 SW공모대전\icon\stat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21" y="2268694"/>
            <a:ext cx="2539683" cy="2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8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539552" y="273098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2591089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 김지민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김철민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서화성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장동주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754" y="740294"/>
            <a:ext cx="36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소음측정</a:t>
            </a:r>
            <a:r>
              <a:rPr lang="en-US" altLang="ko-KR" sz="40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App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소비자의 권리향상</a:t>
            </a:r>
            <a:endParaRPr lang="en-US" altLang="ko-KR" sz="28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8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비대칭적 주택시장에서 가장 큰 정보 폐쇄성을 가진 소음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연결선 124"/>
          <p:cNvCxnSpPr/>
          <p:nvPr/>
        </p:nvCxnSpPr>
        <p:spPr>
          <a:xfrm>
            <a:off x="2411760" y="2132856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611512" y="1075913"/>
            <a:ext cx="2040608" cy="6924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민간임대주택 거주자의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거주만족도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2015.02 Data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기준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5949280"/>
            <a:ext cx="5841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최규연</a:t>
            </a:r>
            <a:r>
              <a:rPr lang="en-US" altLang="ko-KR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권대중</a:t>
            </a:r>
            <a:r>
              <a:rPr lang="en-US" altLang="ko-KR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(2014). </a:t>
            </a:r>
            <a:r>
              <a:rPr lang="ko-KR" altLang="en-US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민간임대주택 거주자의 주거만족도와 주거만족도가 매입의향에 미치는 영향</a:t>
            </a:r>
            <a:r>
              <a:rPr lang="en-US" altLang="ko-KR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대한부동산학회지</a:t>
            </a:r>
            <a:r>
              <a:rPr lang="en-US" altLang="ko-KR" sz="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32(1), 107-133.</a:t>
            </a:r>
            <a:endParaRPr lang="ko-KR" altLang="en-US" sz="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269718962"/>
              </p:ext>
            </p:extLst>
          </p:nvPr>
        </p:nvGraphicFramePr>
        <p:xfrm>
          <a:off x="1763688" y="176841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6372200" y="3212976"/>
            <a:ext cx="720080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살아보기 전에 소음의 정도를 알 수 없고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알고 난 뒤에는 해결방법이 없다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연결선 124"/>
          <p:cNvCxnSpPr/>
          <p:nvPr/>
        </p:nvCxnSpPr>
        <p:spPr>
          <a:xfrm>
            <a:off x="2411760" y="2132856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635896" y="1844824"/>
            <a:ext cx="1584176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 원인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2015.02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환경부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203540007"/>
              </p:ext>
            </p:extLst>
          </p:nvPr>
        </p:nvGraphicFramePr>
        <p:xfrm>
          <a:off x="2195736" y="2204864"/>
          <a:ext cx="5424264" cy="325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788024" y="4365104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원룸에 누적 소음 측정기를 설치하고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이를 바탕으로 소비자의 선택을 받는다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연결선 124"/>
          <p:cNvCxnSpPr/>
          <p:nvPr/>
        </p:nvCxnSpPr>
        <p:spPr>
          <a:xfrm>
            <a:off x="1547664" y="1916832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203848" y="1628800"/>
            <a:ext cx="2520280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소비자의 선택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소음을 기준으로 선택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868144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 평균치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6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0db</a:t>
            </a: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3851920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 평균치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4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0db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619672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 평균치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20db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51" y="2589249"/>
            <a:ext cx="1625397" cy="16253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1" y="2616301"/>
            <a:ext cx="1625397" cy="1625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16300"/>
            <a:ext cx="1625397" cy="1625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51" y="1123583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셋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실행방안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안드로이드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앱으로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데이터 전송이 가능한 제품 개발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1907704" y="2924944"/>
            <a:ext cx="1440160" cy="144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51920" y="2924944"/>
            <a:ext cx="1440160" cy="1440160"/>
          </a:xfrm>
          <a:prstGeom prst="ellipse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96136" y="2924944"/>
            <a:ext cx="1440160" cy="1440160"/>
          </a:xfrm>
          <a:prstGeom prst="ellipse">
            <a:avLst/>
          </a:prstGeom>
          <a:solidFill>
            <a:srgbClr val="12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36279" y="335699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소음 측정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35313" y="3491483"/>
            <a:ext cx="144016" cy="316607"/>
            <a:chOff x="3391297" y="2915419"/>
            <a:chExt cx="144016" cy="3166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5436096" y="3491483"/>
            <a:ext cx="144016" cy="316607"/>
            <a:chOff x="3391297" y="2915419"/>
            <a:chExt cx="144016" cy="316607"/>
          </a:xfrm>
        </p:grpSpPr>
        <p:grpSp>
          <p:nvGrpSpPr>
            <p:cNvPr id="40" name="그룹 3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3904878" y="329717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데이터 수집 및 분석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4236" y="33569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 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547664" y="2348880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635896" y="1988840"/>
            <a:ext cx="187220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사용흐름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넷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기대효과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집주인과 세입자의 이익 개선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2483768" y="1988840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3707904" y="1700808"/>
            <a:ext cx="1584176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공정거래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483768" y="5551785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78" y="3573016"/>
            <a:ext cx="1625397" cy="1625397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2145432" y="2132856"/>
            <a:ext cx="2066528" cy="13327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우리집은</a:t>
            </a:r>
            <a:r>
              <a:rPr lang="ko-KR" altLang="en-US" sz="1200" dirty="0" smtClean="0"/>
              <a:t> 소음이 적으니 세입자에게 돈을 더 받아 수익을 창출할 수 있겠군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75" y="3406512"/>
            <a:ext cx="1625397" cy="1625397"/>
          </a:xfrm>
          <a:prstGeom prst="rect">
            <a:avLst/>
          </a:prstGeom>
        </p:spPr>
      </p:pic>
      <p:sp>
        <p:nvSpPr>
          <p:cNvPr id="18" name="타원형 설명선 17"/>
          <p:cNvSpPr/>
          <p:nvPr/>
        </p:nvSpPr>
        <p:spPr>
          <a:xfrm>
            <a:off x="5364088" y="2086360"/>
            <a:ext cx="2066528" cy="13327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돈을 더 주더라도 소음이 적다고 검증된 집을 선택할 수 있겠군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12" y="340002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 김지민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김철민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서화성</a:t>
            </a:r>
            <a:r>
              <a:rPr lang="en-US" altLang="ko-KR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장동주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753" y="740294"/>
            <a:ext cx="398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디지털 </a:t>
            </a:r>
            <a:r>
              <a:rPr lang="ko-KR" altLang="en-US" sz="36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악세서리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7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필요한 이유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뱃지를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통해 감정상태 표시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의사소통가능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공부중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휴식중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C:\Users\dongju\Desktop\KakaoTalk_20170509_13301314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4000500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309</Words>
  <Application>Microsoft Office PowerPoint</Application>
  <PresentationFormat>화면 슬라이드 쇼(4:3)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조선일보명조</vt:lpstr>
      <vt:lpstr>나눔고딕</vt:lpstr>
      <vt:lpstr>배달의민족 한나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dongju jang</cp:lastModifiedBy>
  <cp:revision>87</cp:revision>
  <dcterms:created xsi:type="dcterms:W3CDTF">2014-05-20T10:28:59Z</dcterms:created>
  <dcterms:modified xsi:type="dcterms:W3CDTF">2017-05-09T09:34:27Z</dcterms:modified>
</cp:coreProperties>
</file>