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302" r:id="rId6"/>
    <p:sldId id="303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27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93" autoAdjust="0"/>
    <p:restoredTop sz="94444" autoAdjust="0"/>
  </p:normalViewPr>
  <p:slideViewPr>
    <p:cSldViewPr>
      <p:cViewPr>
        <p:scale>
          <a:sx n="125" d="100"/>
          <a:sy n="125" d="100"/>
        </p:scale>
        <p:origin x="-858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2F18-FD95-4ED3-A624-F6543F9431B6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wooshin5181/jsp_prj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5728"/>
            <a:ext cx="8773750" cy="6230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1604" y="1285860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형상관리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1604" y="322118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2024.10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43455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wooshin.kwak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6284" y="1844824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en-US" altLang="ko-KR" sz="2000" b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GitHub</a:t>
            </a:r>
            <a:r>
              <a:rPr lang="en-US" altLang="ko-KR" sz="20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31240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접속 계정 정보 확인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-username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email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--global user.name 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--global </a:t>
            </a:r>
            <a:r>
              <a:rPr lang="en-US" altLang="ko-KR" sz="1600" dirty="0" err="1" smtClean="0"/>
              <a:t>user.email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507209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2500306"/>
            <a:ext cx="39560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-username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email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--global user.name  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--global </a:t>
            </a:r>
            <a:r>
              <a:rPr lang="en-US" altLang="ko-KR" sz="1600" dirty="0" err="1" smtClean="0"/>
              <a:t>user.email</a:t>
            </a:r>
            <a:r>
              <a:rPr lang="en-US" altLang="ko-KR" sz="1600" dirty="0" smtClean="0"/>
              <a:t>  “</a:t>
            </a:r>
            <a:r>
              <a:rPr lang="ko-KR" altLang="en-US" sz="1600" dirty="0" err="1" smtClean="0"/>
              <a:t>이메일</a:t>
            </a:r>
            <a:r>
              <a:rPr lang="en-US" altLang="ko-KR" sz="1600" dirty="0" smtClean="0"/>
              <a:t>”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429000"/>
            <a:ext cx="322897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자유형 5"/>
          <p:cNvSpPr/>
          <p:nvPr/>
        </p:nvSpPr>
        <p:spPr>
          <a:xfrm>
            <a:off x="3733800" y="2895600"/>
            <a:ext cx="640080" cy="815340"/>
          </a:xfrm>
          <a:custGeom>
            <a:avLst/>
            <a:gdLst>
              <a:gd name="connsiteX0" fmla="*/ 0 w 640080"/>
              <a:gd name="connsiteY0" fmla="*/ 815340 h 815340"/>
              <a:gd name="connsiteX1" fmla="*/ 60960 w 640080"/>
              <a:gd name="connsiteY1" fmla="*/ 746760 h 815340"/>
              <a:gd name="connsiteX2" fmla="*/ 83820 w 640080"/>
              <a:gd name="connsiteY2" fmla="*/ 739140 h 815340"/>
              <a:gd name="connsiteX3" fmla="*/ 175260 w 640080"/>
              <a:gd name="connsiteY3" fmla="*/ 678180 h 815340"/>
              <a:gd name="connsiteX4" fmla="*/ 220980 w 640080"/>
              <a:gd name="connsiteY4" fmla="*/ 647700 h 815340"/>
              <a:gd name="connsiteX5" fmla="*/ 289560 w 640080"/>
              <a:gd name="connsiteY5" fmla="*/ 617220 h 815340"/>
              <a:gd name="connsiteX6" fmla="*/ 419100 w 640080"/>
              <a:gd name="connsiteY6" fmla="*/ 541020 h 815340"/>
              <a:gd name="connsiteX7" fmla="*/ 518160 w 640080"/>
              <a:gd name="connsiteY7" fmla="*/ 472440 h 815340"/>
              <a:gd name="connsiteX8" fmla="*/ 594360 w 640080"/>
              <a:gd name="connsiteY8" fmla="*/ 411480 h 815340"/>
              <a:gd name="connsiteX9" fmla="*/ 609600 w 640080"/>
              <a:gd name="connsiteY9" fmla="*/ 381000 h 815340"/>
              <a:gd name="connsiteX10" fmla="*/ 632460 w 640080"/>
              <a:gd name="connsiteY10" fmla="*/ 304800 h 815340"/>
              <a:gd name="connsiteX11" fmla="*/ 640080 w 640080"/>
              <a:gd name="connsiteY11" fmla="*/ 281940 h 815340"/>
              <a:gd name="connsiteX12" fmla="*/ 632460 w 640080"/>
              <a:gd name="connsiteY12" fmla="*/ 182880 h 815340"/>
              <a:gd name="connsiteX13" fmla="*/ 617220 w 640080"/>
              <a:gd name="connsiteY13" fmla="*/ 160020 h 815340"/>
              <a:gd name="connsiteX14" fmla="*/ 594360 w 640080"/>
              <a:gd name="connsiteY14" fmla="*/ 114300 h 815340"/>
              <a:gd name="connsiteX15" fmla="*/ 548640 w 640080"/>
              <a:gd name="connsiteY15" fmla="*/ 83820 h 815340"/>
              <a:gd name="connsiteX16" fmla="*/ 464820 w 640080"/>
              <a:gd name="connsiteY16" fmla="*/ 68580 h 815340"/>
              <a:gd name="connsiteX17" fmla="*/ 411480 w 640080"/>
              <a:gd name="connsiteY17" fmla="*/ 60960 h 815340"/>
              <a:gd name="connsiteX18" fmla="*/ 350520 w 640080"/>
              <a:gd name="connsiteY18" fmla="*/ 45720 h 815340"/>
              <a:gd name="connsiteX19" fmla="*/ 304800 w 640080"/>
              <a:gd name="connsiteY19" fmla="*/ 30480 h 815340"/>
              <a:gd name="connsiteX20" fmla="*/ 167640 w 640080"/>
              <a:gd name="connsiteY20" fmla="*/ 22860 h 815340"/>
              <a:gd name="connsiteX21" fmla="*/ 83820 w 640080"/>
              <a:gd name="connsiteY21" fmla="*/ 0 h 81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0080" h="815340">
                <a:moveTo>
                  <a:pt x="0" y="815340"/>
                </a:moveTo>
                <a:cubicBezTo>
                  <a:pt x="19369" y="789515"/>
                  <a:pt x="34057" y="766937"/>
                  <a:pt x="60960" y="746760"/>
                </a:cubicBezTo>
                <a:cubicBezTo>
                  <a:pt x="67386" y="741941"/>
                  <a:pt x="76200" y="741680"/>
                  <a:pt x="83820" y="739140"/>
                </a:cubicBezTo>
                <a:cubicBezTo>
                  <a:pt x="150667" y="685662"/>
                  <a:pt x="91737" y="729579"/>
                  <a:pt x="175260" y="678180"/>
                </a:cubicBezTo>
                <a:cubicBezTo>
                  <a:pt x="190859" y="668581"/>
                  <a:pt x="204819" y="656319"/>
                  <a:pt x="220980" y="647700"/>
                </a:cubicBezTo>
                <a:cubicBezTo>
                  <a:pt x="243053" y="635928"/>
                  <a:pt x="267185" y="628408"/>
                  <a:pt x="289560" y="617220"/>
                </a:cubicBezTo>
                <a:cubicBezTo>
                  <a:pt x="326562" y="598719"/>
                  <a:pt x="384093" y="564358"/>
                  <a:pt x="419100" y="541020"/>
                </a:cubicBezTo>
                <a:cubicBezTo>
                  <a:pt x="452516" y="518743"/>
                  <a:pt x="485015" y="495118"/>
                  <a:pt x="518160" y="472440"/>
                </a:cubicBezTo>
                <a:cubicBezTo>
                  <a:pt x="548964" y="451364"/>
                  <a:pt x="572008" y="441282"/>
                  <a:pt x="594360" y="411480"/>
                </a:cubicBezTo>
                <a:cubicBezTo>
                  <a:pt x="601176" y="402393"/>
                  <a:pt x="605381" y="391547"/>
                  <a:pt x="609600" y="381000"/>
                </a:cubicBezTo>
                <a:cubicBezTo>
                  <a:pt x="627708" y="335729"/>
                  <a:pt x="621233" y="344095"/>
                  <a:pt x="632460" y="304800"/>
                </a:cubicBezTo>
                <a:cubicBezTo>
                  <a:pt x="634667" y="297077"/>
                  <a:pt x="637540" y="289560"/>
                  <a:pt x="640080" y="281940"/>
                </a:cubicBezTo>
                <a:cubicBezTo>
                  <a:pt x="637540" y="248920"/>
                  <a:pt x="638563" y="215430"/>
                  <a:pt x="632460" y="182880"/>
                </a:cubicBezTo>
                <a:cubicBezTo>
                  <a:pt x="630772" y="173879"/>
                  <a:pt x="621316" y="168211"/>
                  <a:pt x="617220" y="160020"/>
                </a:cubicBezTo>
                <a:cubicBezTo>
                  <a:pt x="606953" y="139486"/>
                  <a:pt x="613771" y="131285"/>
                  <a:pt x="594360" y="114300"/>
                </a:cubicBezTo>
                <a:cubicBezTo>
                  <a:pt x="580576" y="102239"/>
                  <a:pt x="566016" y="89612"/>
                  <a:pt x="548640" y="83820"/>
                </a:cubicBezTo>
                <a:cubicBezTo>
                  <a:pt x="505226" y="69349"/>
                  <a:pt x="536622" y="78154"/>
                  <a:pt x="464820" y="68580"/>
                </a:cubicBezTo>
                <a:lnTo>
                  <a:pt x="411480" y="60960"/>
                </a:lnTo>
                <a:cubicBezTo>
                  <a:pt x="342117" y="37839"/>
                  <a:pt x="451668" y="73306"/>
                  <a:pt x="350520" y="45720"/>
                </a:cubicBezTo>
                <a:cubicBezTo>
                  <a:pt x="335022" y="41493"/>
                  <a:pt x="320840" y="31371"/>
                  <a:pt x="304800" y="30480"/>
                </a:cubicBezTo>
                <a:lnTo>
                  <a:pt x="167640" y="22860"/>
                </a:lnTo>
                <a:cubicBezTo>
                  <a:pt x="78761" y="16730"/>
                  <a:pt x="83820" y="42942"/>
                  <a:pt x="8382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857628"/>
            <a:ext cx="6500858" cy="111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286388"/>
            <a:ext cx="4929190" cy="132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548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계정 정보 삭제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--unset user.name | </a:t>
            </a:r>
            <a:r>
              <a:rPr lang="en-US" altLang="ko-KR" dirty="0" err="1" smtClean="0"/>
              <a:t>user.email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5553082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4282" y="3500438"/>
            <a:ext cx="4315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1.git </a:t>
            </a:r>
            <a:r>
              <a:rPr lang="ko-KR" altLang="en-US" dirty="0" smtClean="0"/>
              <a:t>초기화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 관련된 파일이 생성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init 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500570"/>
            <a:ext cx="7072362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>
            <a:off x="1285852" y="5143512"/>
            <a:ext cx="4643470" cy="142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5464975" y="4393413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1486" y="3896029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init </a:t>
            </a:r>
            <a:r>
              <a:rPr lang="ko-KR" altLang="en-US" sz="1200" dirty="0" smtClean="0"/>
              <a:t>명령어로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directory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* </a:t>
            </a:r>
            <a:r>
              <a:rPr lang="ko-KR" altLang="en-US" sz="1200" dirty="0" smtClean="0"/>
              <a:t>추후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gitignore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생성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5168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2. local repository</a:t>
            </a:r>
            <a:r>
              <a:rPr lang="ko-KR" altLang="en-US" dirty="0" smtClean="0"/>
              <a:t>의 등록할 파일을 선택 </a:t>
            </a:r>
            <a:r>
              <a:rPr lang="en-US" altLang="ko-KR" dirty="0" smtClean="0"/>
              <a:t>( add )</a:t>
            </a:r>
          </a:p>
          <a:p>
            <a:pPr marL="342900" indent="-342900"/>
            <a:r>
              <a:rPr lang="en-US" altLang="ko-KR" dirty="0" smtClean="0"/>
              <a:t>  -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507209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4282" y="1934166"/>
            <a:ext cx="6845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3.commit </a:t>
            </a:r>
            <a:r>
              <a:rPr lang="ko-KR" altLang="en-US" dirty="0" smtClean="0"/>
              <a:t>메시지 작성 </a:t>
            </a:r>
            <a:r>
              <a:rPr lang="en-US" altLang="ko-KR" dirty="0" smtClean="0"/>
              <a:t>( user.name, </a:t>
            </a:r>
            <a:r>
              <a:rPr lang="en-US" altLang="ko-KR" dirty="0" err="1" smtClean="0"/>
              <a:t>user.email</a:t>
            </a:r>
            <a:r>
              <a:rPr lang="ko-KR" altLang="en-US" dirty="0" smtClean="0"/>
              <a:t>을 설정한 후 작업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643182"/>
            <a:ext cx="5719765" cy="192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71472" y="4000504"/>
            <a:ext cx="4572032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786322"/>
            <a:ext cx="578647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자유형 7"/>
          <p:cNvSpPr/>
          <p:nvPr/>
        </p:nvSpPr>
        <p:spPr>
          <a:xfrm>
            <a:off x="9510" y="2391612"/>
            <a:ext cx="551830" cy="2622348"/>
          </a:xfrm>
          <a:custGeom>
            <a:avLst/>
            <a:gdLst>
              <a:gd name="connsiteX0" fmla="*/ 478170 w 551830"/>
              <a:gd name="connsiteY0" fmla="*/ 8688 h 2622348"/>
              <a:gd name="connsiteX1" fmla="*/ 432450 w 551830"/>
              <a:gd name="connsiteY1" fmla="*/ 31548 h 2622348"/>
              <a:gd name="connsiteX2" fmla="*/ 409590 w 551830"/>
              <a:gd name="connsiteY2" fmla="*/ 46788 h 2622348"/>
              <a:gd name="connsiteX3" fmla="*/ 363870 w 551830"/>
              <a:gd name="connsiteY3" fmla="*/ 69648 h 2622348"/>
              <a:gd name="connsiteX4" fmla="*/ 310530 w 551830"/>
              <a:gd name="connsiteY4" fmla="*/ 122988 h 2622348"/>
              <a:gd name="connsiteX5" fmla="*/ 264810 w 551830"/>
              <a:gd name="connsiteY5" fmla="*/ 199188 h 2622348"/>
              <a:gd name="connsiteX6" fmla="*/ 211470 w 551830"/>
              <a:gd name="connsiteY6" fmla="*/ 290628 h 2622348"/>
              <a:gd name="connsiteX7" fmla="*/ 180990 w 551830"/>
              <a:gd name="connsiteY7" fmla="*/ 359208 h 2622348"/>
              <a:gd name="connsiteX8" fmla="*/ 165750 w 551830"/>
              <a:gd name="connsiteY8" fmla="*/ 389688 h 2622348"/>
              <a:gd name="connsiteX9" fmla="*/ 135270 w 551830"/>
              <a:gd name="connsiteY9" fmla="*/ 465888 h 2622348"/>
              <a:gd name="connsiteX10" fmla="*/ 120030 w 551830"/>
              <a:gd name="connsiteY10" fmla="*/ 496368 h 2622348"/>
              <a:gd name="connsiteX11" fmla="*/ 89550 w 551830"/>
              <a:gd name="connsiteY11" fmla="*/ 595428 h 2622348"/>
              <a:gd name="connsiteX12" fmla="*/ 81930 w 551830"/>
              <a:gd name="connsiteY12" fmla="*/ 641148 h 2622348"/>
              <a:gd name="connsiteX13" fmla="*/ 66690 w 551830"/>
              <a:gd name="connsiteY13" fmla="*/ 686868 h 2622348"/>
              <a:gd name="connsiteX14" fmla="*/ 59070 w 551830"/>
              <a:gd name="connsiteY14" fmla="*/ 709728 h 2622348"/>
              <a:gd name="connsiteX15" fmla="*/ 36210 w 551830"/>
              <a:gd name="connsiteY15" fmla="*/ 824028 h 2622348"/>
              <a:gd name="connsiteX16" fmla="*/ 28590 w 551830"/>
              <a:gd name="connsiteY16" fmla="*/ 854508 h 2622348"/>
              <a:gd name="connsiteX17" fmla="*/ 5730 w 551830"/>
              <a:gd name="connsiteY17" fmla="*/ 1022148 h 2622348"/>
              <a:gd name="connsiteX18" fmla="*/ 20970 w 551830"/>
              <a:gd name="connsiteY18" fmla="*/ 1540308 h 2622348"/>
              <a:gd name="connsiteX19" fmla="*/ 28590 w 551830"/>
              <a:gd name="connsiteY19" fmla="*/ 1570788 h 2622348"/>
              <a:gd name="connsiteX20" fmla="*/ 36210 w 551830"/>
              <a:gd name="connsiteY20" fmla="*/ 1624128 h 2622348"/>
              <a:gd name="connsiteX21" fmla="*/ 59070 w 551830"/>
              <a:gd name="connsiteY21" fmla="*/ 1692708 h 2622348"/>
              <a:gd name="connsiteX22" fmla="*/ 66690 w 551830"/>
              <a:gd name="connsiteY22" fmla="*/ 1746048 h 2622348"/>
              <a:gd name="connsiteX23" fmla="*/ 81930 w 551830"/>
              <a:gd name="connsiteY23" fmla="*/ 1791768 h 2622348"/>
              <a:gd name="connsiteX24" fmla="*/ 112410 w 551830"/>
              <a:gd name="connsiteY24" fmla="*/ 1883208 h 2622348"/>
              <a:gd name="connsiteX25" fmla="*/ 135270 w 551830"/>
              <a:gd name="connsiteY25" fmla="*/ 1959408 h 2622348"/>
              <a:gd name="connsiteX26" fmla="*/ 158130 w 551830"/>
              <a:gd name="connsiteY26" fmla="*/ 2027988 h 2622348"/>
              <a:gd name="connsiteX27" fmla="*/ 165750 w 551830"/>
              <a:gd name="connsiteY27" fmla="*/ 2050848 h 2622348"/>
              <a:gd name="connsiteX28" fmla="*/ 173370 w 551830"/>
              <a:gd name="connsiteY28" fmla="*/ 2073708 h 2622348"/>
              <a:gd name="connsiteX29" fmla="*/ 188610 w 551830"/>
              <a:gd name="connsiteY29" fmla="*/ 2111808 h 2622348"/>
              <a:gd name="connsiteX30" fmla="*/ 196230 w 551830"/>
              <a:gd name="connsiteY30" fmla="*/ 2142288 h 2622348"/>
              <a:gd name="connsiteX31" fmla="*/ 219090 w 551830"/>
              <a:gd name="connsiteY31" fmla="*/ 2157528 h 2622348"/>
              <a:gd name="connsiteX32" fmla="*/ 226710 w 551830"/>
              <a:gd name="connsiteY32" fmla="*/ 2195628 h 2622348"/>
              <a:gd name="connsiteX33" fmla="*/ 257190 w 551830"/>
              <a:gd name="connsiteY33" fmla="*/ 2248968 h 2622348"/>
              <a:gd name="connsiteX34" fmla="*/ 272430 w 551830"/>
              <a:gd name="connsiteY34" fmla="*/ 2294688 h 2622348"/>
              <a:gd name="connsiteX35" fmla="*/ 325770 w 551830"/>
              <a:gd name="connsiteY35" fmla="*/ 2348028 h 2622348"/>
              <a:gd name="connsiteX36" fmla="*/ 356250 w 551830"/>
              <a:gd name="connsiteY36" fmla="*/ 2401368 h 2622348"/>
              <a:gd name="connsiteX37" fmla="*/ 371490 w 551830"/>
              <a:gd name="connsiteY37" fmla="*/ 2424228 h 2622348"/>
              <a:gd name="connsiteX38" fmla="*/ 394350 w 551830"/>
              <a:gd name="connsiteY38" fmla="*/ 2439468 h 2622348"/>
              <a:gd name="connsiteX39" fmla="*/ 401970 w 551830"/>
              <a:gd name="connsiteY39" fmla="*/ 2469948 h 2622348"/>
              <a:gd name="connsiteX40" fmla="*/ 455310 w 551830"/>
              <a:gd name="connsiteY40" fmla="*/ 2508048 h 2622348"/>
              <a:gd name="connsiteX41" fmla="*/ 470550 w 551830"/>
              <a:gd name="connsiteY41" fmla="*/ 2530908 h 2622348"/>
              <a:gd name="connsiteX42" fmla="*/ 493410 w 551830"/>
              <a:gd name="connsiteY42" fmla="*/ 2553768 h 2622348"/>
              <a:gd name="connsiteX43" fmla="*/ 523890 w 551830"/>
              <a:gd name="connsiteY43" fmla="*/ 2607108 h 2622348"/>
              <a:gd name="connsiteX44" fmla="*/ 546750 w 551830"/>
              <a:gd name="connsiteY44" fmla="*/ 2622348 h 2622348"/>
              <a:gd name="connsiteX45" fmla="*/ 546750 w 551830"/>
              <a:gd name="connsiteY45" fmla="*/ 2607108 h 262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1830" h="2622348">
                <a:moveTo>
                  <a:pt x="478170" y="8688"/>
                </a:moveTo>
                <a:cubicBezTo>
                  <a:pt x="412656" y="52364"/>
                  <a:pt x="495546" y="0"/>
                  <a:pt x="432450" y="31548"/>
                </a:cubicBezTo>
                <a:cubicBezTo>
                  <a:pt x="424259" y="35644"/>
                  <a:pt x="417596" y="42340"/>
                  <a:pt x="409590" y="46788"/>
                </a:cubicBezTo>
                <a:cubicBezTo>
                  <a:pt x="394695" y="55063"/>
                  <a:pt x="377375" y="59259"/>
                  <a:pt x="363870" y="69648"/>
                </a:cubicBezTo>
                <a:cubicBezTo>
                  <a:pt x="343940" y="84979"/>
                  <a:pt x="325617" y="102872"/>
                  <a:pt x="310530" y="122988"/>
                </a:cubicBezTo>
                <a:cubicBezTo>
                  <a:pt x="268330" y="179255"/>
                  <a:pt x="305581" y="125800"/>
                  <a:pt x="264810" y="199188"/>
                </a:cubicBezTo>
                <a:cubicBezTo>
                  <a:pt x="247673" y="230034"/>
                  <a:pt x="227251" y="259067"/>
                  <a:pt x="211470" y="290628"/>
                </a:cubicBezTo>
                <a:cubicBezTo>
                  <a:pt x="173953" y="365661"/>
                  <a:pt x="219907" y="271644"/>
                  <a:pt x="180990" y="359208"/>
                </a:cubicBezTo>
                <a:cubicBezTo>
                  <a:pt x="176377" y="369588"/>
                  <a:pt x="170225" y="379247"/>
                  <a:pt x="165750" y="389688"/>
                </a:cubicBezTo>
                <a:cubicBezTo>
                  <a:pt x="154974" y="414833"/>
                  <a:pt x="147504" y="441419"/>
                  <a:pt x="135270" y="465888"/>
                </a:cubicBezTo>
                <a:cubicBezTo>
                  <a:pt x="130190" y="476048"/>
                  <a:pt x="123622" y="485592"/>
                  <a:pt x="120030" y="496368"/>
                </a:cubicBezTo>
                <a:cubicBezTo>
                  <a:pt x="64358" y="663385"/>
                  <a:pt x="136807" y="477286"/>
                  <a:pt x="89550" y="595428"/>
                </a:cubicBezTo>
                <a:cubicBezTo>
                  <a:pt x="87010" y="610668"/>
                  <a:pt x="85677" y="626159"/>
                  <a:pt x="81930" y="641148"/>
                </a:cubicBezTo>
                <a:cubicBezTo>
                  <a:pt x="78034" y="656733"/>
                  <a:pt x="71770" y="671628"/>
                  <a:pt x="66690" y="686868"/>
                </a:cubicBezTo>
                <a:cubicBezTo>
                  <a:pt x="64150" y="694488"/>
                  <a:pt x="61018" y="701936"/>
                  <a:pt x="59070" y="709728"/>
                </a:cubicBezTo>
                <a:cubicBezTo>
                  <a:pt x="41407" y="780380"/>
                  <a:pt x="61880" y="695677"/>
                  <a:pt x="36210" y="824028"/>
                </a:cubicBezTo>
                <a:cubicBezTo>
                  <a:pt x="34156" y="834297"/>
                  <a:pt x="30182" y="844157"/>
                  <a:pt x="28590" y="854508"/>
                </a:cubicBezTo>
                <a:cubicBezTo>
                  <a:pt x="20014" y="910249"/>
                  <a:pt x="5730" y="1022148"/>
                  <a:pt x="5730" y="1022148"/>
                </a:cubicBezTo>
                <a:cubicBezTo>
                  <a:pt x="6225" y="1050851"/>
                  <a:pt x="0" y="1393515"/>
                  <a:pt x="20970" y="1540308"/>
                </a:cubicBezTo>
                <a:cubicBezTo>
                  <a:pt x="22451" y="1550675"/>
                  <a:pt x="26717" y="1560484"/>
                  <a:pt x="28590" y="1570788"/>
                </a:cubicBezTo>
                <a:cubicBezTo>
                  <a:pt x="31803" y="1588459"/>
                  <a:pt x="31854" y="1606704"/>
                  <a:pt x="36210" y="1624128"/>
                </a:cubicBezTo>
                <a:cubicBezTo>
                  <a:pt x="42054" y="1647505"/>
                  <a:pt x="51450" y="1669848"/>
                  <a:pt x="59070" y="1692708"/>
                </a:cubicBezTo>
                <a:cubicBezTo>
                  <a:pt x="61610" y="1710488"/>
                  <a:pt x="62651" y="1728547"/>
                  <a:pt x="66690" y="1746048"/>
                </a:cubicBezTo>
                <a:cubicBezTo>
                  <a:pt x="70302" y="1761701"/>
                  <a:pt x="76850" y="1776528"/>
                  <a:pt x="81930" y="1791768"/>
                </a:cubicBezTo>
                <a:lnTo>
                  <a:pt x="112410" y="1883208"/>
                </a:lnTo>
                <a:cubicBezTo>
                  <a:pt x="133456" y="1946346"/>
                  <a:pt x="100377" y="1846005"/>
                  <a:pt x="135270" y="1959408"/>
                </a:cubicBezTo>
                <a:cubicBezTo>
                  <a:pt x="142356" y="1982439"/>
                  <a:pt x="150510" y="2005128"/>
                  <a:pt x="158130" y="2027988"/>
                </a:cubicBezTo>
                <a:lnTo>
                  <a:pt x="165750" y="2050848"/>
                </a:lnTo>
                <a:cubicBezTo>
                  <a:pt x="168290" y="2058468"/>
                  <a:pt x="170387" y="2066250"/>
                  <a:pt x="173370" y="2073708"/>
                </a:cubicBezTo>
                <a:cubicBezTo>
                  <a:pt x="178450" y="2086408"/>
                  <a:pt x="184285" y="2098832"/>
                  <a:pt x="188610" y="2111808"/>
                </a:cubicBezTo>
                <a:cubicBezTo>
                  <a:pt x="191922" y="2121743"/>
                  <a:pt x="190421" y="2133574"/>
                  <a:pt x="196230" y="2142288"/>
                </a:cubicBezTo>
                <a:cubicBezTo>
                  <a:pt x="201310" y="2149908"/>
                  <a:pt x="211470" y="2152448"/>
                  <a:pt x="219090" y="2157528"/>
                </a:cubicBezTo>
                <a:cubicBezTo>
                  <a:pt x="221630" y="2170228"/>
                  <a:pt x="222614" y="2183341"/>
                  <a:pt x="226710" y="2195628"/>
                </a:cubicBezTo>
                <a:cubicBezTo>
                  <a:pt x="246983" y="2256447"/>
                  <a:pt x="234893" y="2198800"/>
                  <a:pt x="257190" y="2248968"/>
                </a:cubicBezTo>
                <a:cubicBezTo>
                  <a:pt x="263714" y="2263648"/>
                  <a:pt x="261071" y="2283329"/>
                  <a:pt x="272430" y="2294688"/>
                </a:cubicBezTo>
                <a:lnTo>
                  <a:pt x="325770" y="2348028"/>
                </a:lnTo>
                <a:cubicBezTo>
                  <a:pt x="338136" y="2385125"/>
                  <a:pt x="327417" y="2361002"/>
                  <a:pt x="356250" y="2401368"/>
                </a:cubicBezTo>
                <a:cubicBezTo>
                  <a:pt x="361573" y="2408820"/>
                  <a:pt x="365014" y="2417752"/>
                  <a:pt x="371490" y="2424228"/>
                </a:cubicBezTo>
                <a:cubicBezTo>
                  <a:pt x="377966" y="2430704"/>
                  <a:pt x="386730" y="2434388"/>
                  <a:pt x="394350" y="2439468"/>
                </a:cubicBezTo>
                <a:cubicBezTo>
                  <a:pt x="396890" y="2449628"/>
                  <a:pt x="395883" y="2461426"/>
                  <a:pt x="401970" y="2469948"/>
                </a:cubicBezTo>
                <a:cubicBezTo>
                  <a:pt x="406266" y="2475963"/>
                  <a:pt x="446048" y="2501873"/>
                  <a:pt x="455310" y="2508048"/>
                </a:cubicBezTo>
                <a:cubicBezTo>
                  <a:pt x="460390" y="2515668"/>
                  <a:pt x="464687" y="2523873"/>
                  <a:pt x="470550" y="2530908"/>
                </a:cubicBezTo>
                <a:cubicBezTo>
                  <a:pt x="477449" y="2539187"/>
                  <a:pt x="487146" y="2544999"/>
                  <a:pt x="493410" y="2553768"/>
                </a:cubicBezTo>
                <a:cubicBezTo>
                  <a:pt x="508351" y="2574686"/>
                  <a:pt x="505892" y="2589110"/>
                  <a:pt x="523890" y="2607108"/>
                </a:cubicBezTo>
                <a:cubicBezTo>
                  <a:pt x="530366" y="2613584"/>
                  <a:pt x="537592" y="2622348"/>
                  <a:pt x="546750" y="2622348"/>
                </a:cubicBezTo>
                <a:cubicBezTo>
                  <a:pt x="551830" y="2622348"/>
                  <a:pt x="546750" y="2612188"/>
                  <a:pt x="546750" y="2607108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3574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연결된 </a:t>
            </a:r>
            <a:r>
              <a:rPr lang="en-US" altLang="ko-KR" dirty="0" smtClean="0"/>
              <a:t>remote repository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–v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remote repository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remote add origin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URL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585791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14554"/>
            <a:ext cx="85010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자유형 4"/>
          <p:cNvSpPr/>
          <p:nvPr/>
        </p:nvSpPr>
        <p:spPr>
          <a:xfrm>
            <a:off x="2524245" y="3596640"/>
            <a:ext cx="1060747" cy="230583"/>
          </a:xfrm>
          <a:custGeom>
            <a:avLst/>
            <a:gdLst>
              <a:gd name="connsiteX0" fmla="*/ 13215 w 1060747"/>
              <a:gd name="connsiteY0" fmla="*/ 45720 h 230583"/>
              <a:gd name="connsiteX1" fmla="*/ 20835 w 1060747"/>
              <a:gd name="connsiteY1" fmla="*/ 91440 h 230583"/>
              <a:gd name="connsiteX2" fmla="*/ 28455 w 1060747"/>
              <a:gd name="connsiteY2" fmla="*/ 121920 h 230583"/>
              <a:gd name="connsiteX3" fmla="*/ 81795 w 1060747"/>
              <a:gd name="connsiteY3" fmla="*/ 160020 h 230583"/>
              <a:gd name="connsiteX4" fmla="*/ 142755 w 1060747"/>
              <a:gd name="connsiteY4" fmla="*/ 182880 h 230583"/>
              <a:gd name="connsiteX5" fmla="*/ 165615 w 1060747"/>
              <a:gd name="connsiteY5" fmla="*/ 190500 h 230583"/>
              <a:gd name="connsiteX6" fmla="*/ 226575 w 1060747"/>
              <a:gd name="connsiteY6" fmla="*/ 205740 h 230583"/>
              <a:gd name="connsiteX7" fmla="*/ 249435 w 1060747"/>
              <a:gd name="connsiteY7" fmla="*/ 213360 h 230583"/>
              <a:gd name="connsiteX8" fmla="*/ 348495 w 1060747"/>
              <a:gd name="connsiteY8" fmla="*/ 228600 h 230583"/>
              <a:gd name="connsiteX9" fmla="*/ 759975 w 1060747"/>
              <a:gd name="connsiteY9" fmla="*/ 220980 h 230583"/>
              <a:gd name="connsiteX10" fmla="*/ 782835 w 1060747"/>
              <a:gd name="connsiteY10" fmla="*/ 198120 h 230583"/>
              <a:gd name="connsiteX11" fmla="*/ 851415 w 1060747"/>
              <a:gd name="connsiteY11" fmla="*/ 152400 h 230583"/>
              <a:gd name="connsiteX12" fmla="*/ 881895 w 1060747"/>
              <a:gd name="connsiteY12" fmla="*/ 129540 h 230583"/>
              <a:gd name="connsiteX13" fmla="*/ 904755 w 1060747"/>
              <a:gd name="connsiteY13" fmla="*/ 121920 h 230583"/>
              <a:gd name="connsiteX14" fmla="*/ 927615 w 1060747"/>
              <a:gd name="connsiteY14" fmla="*/ 106680 h 230583"/>
              <a:gd name="connsiteX15" fmla="*/ 950475 w 1060747"/>
              <a:gd name="connsiteY15" fmla="*/ 99060 h 230583"/>
              <a:gd name="connsiteX16" fmla="*/ 973335 w 1060747"/>
              <a:gd name="connsiteY16" fmla="*/ 83820 h 230583"/>
              <a:gd name="connsiteX17" fmla="*/ 1034295 w 1060747"/>
              <a:gd name="connsiteY17" fmla="*/ 38100 h 230583"/>
              <a:gd name="connsiteX18" fmla="*/ 1057155 w 1060747"/>
              <a:gd name="connsiteY18" fmla="*/ 0 h 23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0747" h="230583">
                <a:moveTo>
                  <a:pt x="13215" y="45720"/>
                </a:moveTo>
                <a:cubicBezTo>
                  <a:pt x="0" y="85365"/>
                  <a:pt x="4217" y="52665"/>
                  <a:pt x="20835" y="91440"/>
                </a:cubicBezTo>
                <a:cubicBezTo>
                  <a:pt x="24960" y="101066"/>
                  <a:pt x="23259" y="112827"/>
                  <a:pt x="28455" y="121920"/>
                </a:cubicBezTo>
                <a:cubicBezTo>
                  <a:pt x="41995" y="145615"/>
                  <a:pt x="59967" y="147547"/>
                  <a:pt x="81795" y="160020"/>
                </a:cubicBezTo>
                <a:cubicBezTo>
                  <a:pt x="130576" y="187895"/>
                  <a:pt x="74257" y="165755"/>
                  <a:pt x="142755" y="182880"/>
                </a:cubicBezTo>
                <a:cubicBezTo>
                  <a:pt x="150547" y="184828"/>
                  <a:pt x="157866" y="188387"/>
                  <a:pt x="165615" y="190500"/>
                </a:cubicBezTo>
                <a:cubicBezTo>
                  <a:pt x="185822" y="196011"/>
                  <a:pt x="206704" y="199116"/>
                  <a:pt x="226575" y="205740"/>
                </a:cubicBezTo>
                <a:cubicBezTo>
                  <a:pt x="234195" y="208280"/>
                  <a:pt x="241643" y="211412"/>
                  <a:pt x="249435" y="213360"/>
                </a:cubicBezTo>
                <a:cubicBezTo>
                  <a:pt x="284343" y="222087"/>
                  <a:pt x="311480" y="223973"/>
                  <a:pt x="348495" y="228600"/>
                </a:cubicBezTo>
                <a:cubicBezTo>
                  <a:pt x="485655" y="226060"/>
                  <a:pt x="623128" y="230583"/>
                  <a:pt x="759975" y="220980"/>
                </a:cubicBezTo>
                <a:cubicBezTo>
                  <a:pt x="770725" y="220226"/>
                  <a:pt x="774329" y="204736"/>
                  <a:pt x="782835" y="198120"/>
                </a:cubicBezTo>
                <a:cubicBezTo>
                  <a:pt x="851415" y="144780"/>
                  <a:pt x="805695" y="186690"/>
                  <a:pt x="851415" y="152400"/>
                </a:cubicBezTo>
                <a:cubicBezTo>
                  <a:pt x="861575" y="144780"/>
                  <a:pt x="870868" y="135841"/>
                  <a:pt x="881895" y="129540"/>
                </a:cubicBezTo>
                <a:cubicBezTo>
                  <a:pt x="888869" y="125555"/>
                  <a:pt x="897571" y="125512"/>
                  <a:pt x="904755" y="121920"/>
                </a:cubicBezTo>
                <a:cubicBezTo>
                  <a:pt x="912946" y="117824"/>
                  <a:pt x="919424" y="110776"/>
                  <a:pt x="927615" y="106680"/>
                </a:cubicBezTo>
                <a:cubicBezTo>
                  <a:pt x="934799" y="103088"/>
                  <a:pt x="943291" y="102652"/>
                  <a:pt x="950475" y="99060"/>
                </a:cubicBezTo>
                <a:cubicBezTo>
                  <a:pt x="958666" y="94964"/>
                  <a:pt x="965929" y="89207"/>
                  <a:pt x="973335" y="83820"/>
                </a:cubicBezTo>
                <a:cubicBezTo>
                  <a:pt x="993877" y="68880"/>
                  <a:pt x="1016334" y="56061"/>
                  <a:pt x="1034295" y="38100"/>
                </a:cubicBezTo>
                <a:cubicBezTo>
                  <a:pt x="1060747" y="11648"/>
                  <a:pt x="1057155" y="26016"/>
                  <a:pt x="1057155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3978196"/>
            <a:ext cx="7705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local repository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commite</a:t>
            </a:r>
            <a:r>
              <a:rPr lang="ko-KR" altLang="en-US" dirty="0" smtClean="0"/>
              <a:t>된 내용을 </a:t>
            </a:r>
            <a:r>
              <a:rPr lang="en-US" altLang="ko-KR" dirty="0" smtClean="0"/>
              <a:t>remote repository</a:t>
            </a:r>
            <a:r>
              <a:rPr lang="ko-KR" altLang="en-US" dirty="0" smtClean="0"/>
              <a:t>전송 </a:t>
            </a:r>
            <a:r>
              <a:rPr lang="en-US" altLang="ko-KR" dirty="0" smtClean="0"/>
              <a:t>=&gt; push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remote add origin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URL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origin branch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5214950"/>
            <a:ext cx="4611689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/>
          <p:nvPr/>
        </p:nvCxnSpPr>
        <p:spPr>
          <a:xfrm rot="10800000" flipV="1">
            <a:off x="4500562" y="5429264"/>
            <a:ext cx="114300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2132" y="5214950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웹브라우저의</a:t>
            </a:r>
            <a:r>
              <a:rPr lang="ko-KR" altLang="en-US" sz="1400" dirty="0" smtClean="0"/>
              <a:t> 인증되어있는 </a:t>
            </a:r>
            <a:endParaRPr lang="en-US" altLang="ko-KR" sz="1400" dirty="0" smtClean="0"/>
          </a:p>
          <a:p>
            <a:r>
              <a:rPr lang="ko-KR" altLang="en-US" sz="1400" dirty="0" smtClean="0"/>
              <a:t>인증정보를 사용하여 </a:t>
            </a:r>
            <a:r>
              <a:rPr lang="en-US" altLang="ko-KR" sz="1400" dirty="0" smtClean="0"/>
              <a:t>push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5643602" cy="27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071546"/>
            <a:ext cx="3561884" cy="351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3714752"/>
            <a:ext cx="33786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원격 저장소 끊기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remote remove  </a:t>
            </a:r>
            <a:r>
              <a:rPr lang="ko-KR" altLang="en-US" sz="1600" dirty="0" smtClean="0"/>
              <a:t>원격저장소명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429132"/>
            <a:ext cx="6143668" cy="19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자유형 6"/>
          <p:cNvSpPr/>
          <p:nvPr/>
        </p:nvSpPr>
        <p:spPr>
          <a:xfrm>
            <a:off x="220980" y="4884420"/>
            <a:ext cx="2453948" cy="944880"/>
          </a:xfrm>
          <a:custGeom>
            <a:avLst/>
            <a:gdLst>
              <a:gd name="connsiteX0" fmla="*/ 2438400 w 2453948"/>
              <a:gd name="connsiteY0" fmla="*/ 800100 h 944880"/>
              <a:gd name="connsiteX1" fmla="*/ 2385060 w 2453948"/>
              <a:gd name="connsiteY1" fmla="*/ 822960 h 944880"/>
              <a:gd name="connsiteX2" fmla="*/ 2362200 w 2453948"/>
              <a:gd name="connsiteY2" fmla="*/ 838200 h 944880"/>
              <a:gd name="connsiteX3" fmla="*/ 2331720 w 2453948"/>
              <a:gd name="connsiteY3" fmla="*/ 845820 h 944880"/>
              <a:gd name="connsiteX4" fmla="*/ 2194560 w 2453948"/>
              <a:gd name="connsiteY4" fmla="*/ 868680 h 944880"/>
              <a:gd name="connsiteX5" fmla="*/ 2164080 w 2453948"/>
              <a:gd name="connsiteY5" fmla="*/ 876300 h 944880"/>
              <a:gd name="connsiteX6" fmla="*/ 2057400 w 2453948"/>
              <a:gd name="connsiteY6" fmla="*/ 883920 h 944880"/>
              <a:gd name="connsiteX7" fmla="*/ 1828800 w 2453948"/>
              <a:gd name="connsiteY7" fmla="*/ 906780 h 944880"/>
              <a:gd name="connsiteX8" fmla="*/ 1615440 w 2453948"/>
              <a:gd name="connsiteY8" fmla="*/ 922020 h 944880"/>
              <a:gd name="connsiteX9" fmla="*/ 1485900 w 2453948"/>
              <a:gd name="connsiteY9" fmla="*/ 937260 h 944880"/>
              <a:gd name="connsiteX10" fmla="*/ 1409700 w 2453948"/>
              <a:gd name="connsiteY10" fmla="*/ 944880 h 944880"/>
              <a:gd name="connsiteX11" fmla="*/ 220980 w 2453948"/>
              <a:gd name="connsiteY11" fmla="*/ 937260 h 944880"/>
              <a:gd name="connsiteX12" fmla="*/ 175260 w 2453948"/>
              <a:gd name="connsiteY12" fmla="*/ 906780 h 944880"/>
              <a:gd name="connsiteX13" fmla="*/ 144780 w 2453948"/>
              <a:gd name="connsiteY13" fmla="*/ 891540 h 944880"/>
              <a:gd name="connsiteX14" fmla="*/ 76200 w 2453948"/>
              <a:gd name="connsiteY14" fmla="*/ 838200 h 944880"/>
              <a:gd name="connsiteX15" fmla="*/ 45720 w 2453948"/>
              <a:gd name="connsiteY15" fmla="*/ 792480 h 944880"/>
              <a:gd name="connsiteX16" fmla="*/ 30480 w 2453948"/>
              <a:gd name="connsiteY16" fmla="*/ 769620 h 944880"/>
              <a:gd name="connsiteX17" fmla="*/ 15240 w 2453948"/>
              <a:gd name="connsiteY17" fmla="*/ 708660 h 944880"/>
              <a:gd name="connsiteX18" fmla="*/ 0 w 2453948"/>
              <a:gd name="connsiteY18" fmla="*/ 678180 h 944880"/>
              <a:gd name="connsiteX19" fmla="*/ 7620 w 2453948"/>
              <a:gd name="connsiteY19" fmla="*/ 190500 h 944880"/>
              <a:gd name="connsiteX20" fmla="*/ 30480 w 2453948"/>
              <a:gd name="connsiteY20" fmla="*/ 137160 h 944880"/>
              <a:gd name="connsiteX21" fmla="*/ 121920 w 2453948"/>
              <a:gd name="connsiteY21" fmla="*/ 30480 h 944880"/>
              <a:gd name="connsiteX22" fmla="*/ 144780 w 2453948"/>
              <a:gd name="connsiteY22" fmla="*/ 15240 h 944880"/>
              <a:gd name="connsiteX23" fmla="*/ 190500 w 2453948"/>
              <a:gd name="connsiteY23" fmla="*/ 0 h 944880"/>
              <a:gd name="connsiteX24" fmla="*/ 335280 w 2453948"/>
              <a:gd name="connsiteY24" fmla="*/ 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53948" h="944880">
                <a:moveTo>
                  <a:pt x="2438400" y="800100"/>
                </a:moveTo>
                <a:cubicBezTo>
                  <a:pt x="2381009" y="838361"/>
                  <a:pt x="2453948" y="793437"/>
                  <a:pt x="2385060" y="822960"/>
                </a:cubicBezTo>
                <a:cubicBezTo>
                  <a:pt x="2376642" y="826568"/>
                  <a:pt x="2370618" y="834592"/>
                  <a:pt x="2362200" y="838200"/>
                </a:cubicBezTo>
                <a:cubicBezTo>
                  <a:pt x="2352574" y="842325"/>
                  <a:pt x="2341943" y="843548"/>
                  <a:pt x="2331720" y="845820"/>
                </a:cubicBezTo>
                <a:cubicBezTo>
                  <a:pt x="2273834" y="858684"/>
                  <a:pt x="2272956" y="854845"/>
                  <a:pt x="2194560" y="868680"/>
                </a:cubicBezTo>
                <a:cubicBezTo>
                  <a:pt x="2184247" y="870500"/>
                  <a:pt x="2174489" y="875143"/>
                  <a:pt x="2164080" y="876300"/>
                </a:cubicBezTo>
                <a:cubicBezTo>
                  <a:pt x="2128647" y="880237"/>
                  <a:pt x="2092861" y="880252"/>
                  <a:pt x="2057400" y="883920"/>
                </a:cubicBezTo>
                <a:lnTo>
                  <a:pt x="1828800" y="906780"/>
                </a:lnTo>
                <a:cubicBezTo>
                  <a:pt x="1720680" y="924800"/>
                  <a:pt x="1824668" y="909340"/>
                  <a:pt x="1615440" y="922020"/>
                </a:cubicBezTo>
                <a:cubicBezTo>
                  <a:pt x="1476684" y="930429"/>
                  <a:pt x="1581073" y="925363"/>
                  <a:pt x="1485900" y="937260"/>
                </a:cubicBezTo>
                <a:cubicBezTo>
                  <a:pt x="1460570" y="940426"/>
                  <a:pt x="1435100" y="942340"/>
                  <a:pt x="1409700" y="944880"/>
                </a:cubicBezTo>
                <a:lnTo>
                  <a:pt x="220980" y="937260"/>
                </a:lnTo>
                <a:cubicBezTo>
                  <a:pt x="194358" y="936925"/>
                  <a:pt x="195131" y="920974"/>
                  <a:pt x="175260" y="906780"/>
                </a:cubicBezTo>
                <a:cubicBezTo>
                  <a:pt x="166017" y="900178"/>
                  <a:pt x="154520" y="897384"/>
                  <a:pt x="144780" y="891540"/>
                </a:cubicBezTo>
                <a:cubicBezTo>
                  <a:pt x="120772" y="877135"/>
                  <a:pt x="93962" y="861037"/>
                  <a:pt x="76200" y="838200"/>
                </a:cubicBezTo>
                <a:cubicBezTo>
                  <a:pt x="64955" y="823742"/>
                  <a:pt x="55880" y="807720"/>
                  <a:pt x="45720" y="792480"/>
                </a:cubicBezTo>
                <a:lnTo>
                  <a:pt x="30480" y="769620"/>
                </a:lnTo>
                <a:cubicBezTo>
                  <a:pt x="26007" y="747257"/>
                  <a:pt x="24027" y="729162"/>
                  <a:pt x="15240" y="708660"/>
                </a:cubicBezTo>
                <a:cubicBezTo>
                  <a:pt x="10765" y="698219"/>
                  <a:pt x="5080" y="688340"/>
                  <a:pt x="0" y="678180"/>
                </a:cubicBezTo>
                <a:cubicBezTo>
                  <a:pt x="2540" y="515620"/>
                  <a:pt x="2769" y="353007"/>
                  <a:pt x="7620" y="190500"/>
                </a:cubicBezTo>
                <a:cubicBezTo>
                  <a:pt x="7938" y="179864"/>
                  <a:pt x="27055" y="142297"/>
                  <a:pt x="30480" y="137160"/>
                </a:cubicBezTo>
                <a:cubicBezTo>
                  <a:pt x="47382" y="111807"/>
                  <a:pt x="93665" y="49317"/>
                  <a:pt x="121920" y="30480"/>
                </a:cubicBezTo>
                <a:cubicBezTo>
                  <a:pt x="129540" y="25400"/>
                  <a:pt x="136411" y="18959"/>
                  <a:pt x="144780" y="15240"/>
                </a:cubicBezTo>
                <a:cubicBezTo>
                  <a:pt x="159460" y="8716"/>
                  <a:pt x="174436" y="0"/>
                  <a:pt x="190500" y="0"/>
                </a:cubicBezTo>
                <a:lnTo>
                  <a:pt x="335280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-71462"/>
            <a:ext cx="71133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원격 저장소 연결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</a:t>
            </a:r>
            <a:r>
              <a:rPr lang="en-US" altLang="ko-KR" dirty="0" smtClean="0"/>
              <a:t>origin </a:t>
            </a:r>
            <a:r>
              <a:rPr lang="en-US" altLang="ko-KR" dirty="0" smtClean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github.com/wooshin5181/jsp_prj.git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breanch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</a:t>
            </a:r>
            <a:r>
              <a:rPr lang="ko-KR" altLang="en-US" dirty="0" err="1" smtClean="0"/>
              <a:t>이동할브렌치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switch </a:t>
            </a:r>
            <a:r>
              <a:rPr lang="ko-KR" altLang="en-US" dirty="0" err="1" smtClean="0"/>
              <a:t>이동할브렌치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00240"/>
            <a:ext cx="8110557" cy="113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429000"/>
            <a:ext cx="8001056" cy="120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5357826"/>
            <a:ext cx="809626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4857760"/>
            <a:ext cx="581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-</a:t>
            </a:r>
            <a:r>
              <a:rPr lang="ko-KR" altLang="en-US" dirty="0" smtClean="0"/>
              <a:t>를 사용하면 바로 이전에 열었던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00034" y="1142985"/>
            <a:ext cx="7384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Contents…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형상관리의 정의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형상관리 단계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GitHub</a:t>
            </a:r>
            <a:r>
              <a:rPr lang="en-US" altLang="ko-KR" dirty="0"/>
              <a:t>?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GitHub</a:t>
            </a:r>
            <a:r>
              <a:rPr lang="ko-KR" altLang="en-US" dirty="0"/>
              <a:t> 사용법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51" y="144963"/>
            <a:ext cx="8964488" cy="623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23528" y="5877272"/>
            <a:ext cx="27735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Ⓒ </a:t>
            </a:r>
            <a:r>
              <a:rPr lang="en-US" altLang="ko-KR" sz="1100" b="1" dirty="0" err="1">
                <a:solidFill>
                  <a:schemeClr val="bg1"/>
                </a:solidFill>
              </a:rPr>
              <a:t>wooshin.Kwak</a:t>
            </a:r>
            <a:r>
              <a:rPr lang="en-US" altLang="ko-KR" sz="1100" b="1" dirty="0">
                <a:solidFill>
                  <a:schemeClr val="bg1"/>
                </a:solidFill>
              </a:rPr>
              <a:t>  All rights reserved.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형상관리의 정의</a:t>
            </a:r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95536" y="1052736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dirty="0"/>
              <a:t>형상관리 </a:t>
            </a:r>
            <a:r>
              <a:rPr lang="en-US" altLang="ko-KR" dirty="0"/>
              <a:t>(CM : Configuration Management)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시스템 형상요소의 기능적 특성이나 물리적 특성을 문서화하고 그들 특성의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변경을 관리하며</a:t>
            </a:r>
            <a:r>
              <a:rPr lang="en-US" altLang="ko-KR" dirty="0"/>
              <a:t>, </a:t>
            </a:r>
            <a:r>
              <a:rPr lang="ko-KR" altLang="en-US" dirty="0"/>
              <a:t>변경의 과정이나 실현 상황을 기록</a:t>
            </a:r>
            <a:r>
              <a:rPr lang="en-US" altLang="ko-KR" dirty="0"/>
              <a:t>/</a:t>
            </a:r>
            <a:r>
              <a:rPr lang="ko-KR" altLang="en-US" dirty="0"/>
              <a:t>보고하고 지정된 요건이 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충족되었다는 사실을 검증하는 것</a:t>
            </a:r>
            <a:r>
              <a:rPr lang="en-US" altLang="ko-KR" dirty="0"/>
              <a:t>, </a:t>
            </a:r>
            <a:r>
              <a:rPr lang="ko-KR" altLang="en-US" dirty="0"/>
              <a:t>또는 그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TTA</a:t>
            </a:r>
            <a:r>
              <a:rPr lang="ko-KR" altLang="en-US" dirty="0"/>
              <a:t>정보통신용어사전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60826" y="3284984"/>
            <a:ext cx="8783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dirty="0"/>
              <a:t>소프트웨어 형상관리</a:t>
            </a:r>
            <a:r>
              <a:rPr lang="en-US" altLang="ko-KR" dirty="0"/>
              <a:t>(</a:t>
            </a:r>
            <a:r>
              <a:rPr lang="ko-KR" altLang="en-US" dirty="0"/>
              <a:t>소스코드 관리</a:t>
            </a:r>
            <a:r>
              <a:rPr lang="en-US" altLang="ko-KR" dirty="0"/>
              <a:t>) SCM(Software Configuration Management):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소프트웨어를 개발하거나 유지보수 하는 과정에서 발생하는 소스코드</a:t>
            </a:r>
            <a:r>
              <a:rPr lang="en-US" altLang="ko-KR" dirty="0"/>
              <a:t>,</a:t>
            </a:r>
            <a:r>
              <a:rPr lang="ko-KR" altLang="en-US" dirty="0"/>
              <a:t> 문서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인터페이스등</a:t>
            </a:r>
            <a:r>
              <a:rPr lang="ko-KR" altLang="en-US" dirty="0"/>
              <a:t> 각종 결과물에 대해 소스코드를 만들고</a:t>
            </a:r>
            <a:r>
              <a:rPr lang="en-US" altLang="ko-KR" dirty="0"/>
              <a:t>, </a:t>
            </a:r>
            <a:r>
              <a:rPr lang="ko-KR" altLang="en-US" dirty="0"/>
              <a:t>이들 소스코드에 대한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변경을 체계적으로 관리하기 위한 활동</a:t>
            </a:r>
            <a:r>
              <a:rPr lang="en-US" altLang="ko-KR" dirty="0"/>
              <a:t>.  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826" y="4581128"/>
            <a:ext cx="8783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dirty="0"/>
              <a:t>소스코드 관리의 활용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소스코드의 변화 내용을 저장하거나 되돌리는데 용이함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소스코드를 다양한 버전으로 분기하여 다양한 관리를 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개발 과정 중 발생하는 다양한 문서들의 버전 관리를 통해 프로젝트 전반에 대한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관리가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522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형상관리단계와 각 단계의 산출물</a:t>
            </a:r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cxnSp>
        <p:nvCxnSpPr>
          <p:cNvPr id="22" name="직선 연결선 21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76456" y="7677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2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4974" y="8153375"/>
            <a:ext cx="1362075" cy="504825"/>
          </a:xfrm>
          <a:prstGeom prst="rect">
            <a:avLst/>
          </a:prstGeom>
          <a:noFill/>
        </p:spPr>
      </p:pic>
      <p:cxnSp>
        <p:nvCxnSpPr>
          <p:cNvPr id="43" name="직선 연결선 42"/>
          <p:cNvCxnSpPr/>
          <p:nvPr/>
        </p:nvCxnSpPr>
        <p:spPr>
          <a:xfrm>
            <a:off x="539552" y="81815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>
            <a:spLocks noChangeAspect="1"/>
          </p:cNvSpPr>
          <p:nvPr/>
        </p:nvSpPr>
        <p:spPr>
          <a:xfrm>
            <a:off x="539552" y="1196752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계획</a:t>
            </a:r>
          </a:p>
        </p:txBody>
      </p:sp>
      <p:sp>
        <p:nvSpPr>
          <p:cNvPr id="14" name="모서리가 둥근 직사각형 13"/>
          <p:cNvSpPr>
            <a:spLocks noChangeAspect="1"/>
          </p:cNvSpPr>
          <p:nvPr/>
        </p:nvSpPr>
        <p:spPr>
          <a:xfrm>
            <a:off x="548259" y="2060848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요구분석</a:t>
            </a:r>
          </a:p>
        </p:txBody>
      </p:sp>
      <p:sp>
        <p:nvSpPr>
          <p:cNvPr id="16" name="모서리가 둥근 직사각형 15"/>
          <p:cNvSpPr>
            <a:spLocks noChangeAspect="1"/>
          </p:cNvSpPr>
          <p:nvPr/>
        </p:nvSpPr>
        <p:spPr>
          <a:xfrm>
            <a:off x="539552" y="2924944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설계</a:t>
            </a:r>
          </a:p>
        </p:txBody>
      </p:sp>
      <p:sp>
        <p:nvSpPr>
          <p:cNvPr id="18" name="모서리가 둥근 직사각형 17"/>
          <p:cNvSpPr>
            <a:spLocks noChangeAspect="1"/>
          </p:cNvSpPr>
          <p:nvPr/>
        </p:nvSpPr>
        <p:spPr>
          <a:xfrm>
            <a:off x="539552" y="3789040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</a:t>
            </a:r>
          </a:p>
        </p:txBody>
      </p:sp>
      <p:sp>
        <p:nvSpPr>
          <p:cNvPr id="19" name="모서리가 둥근 직사각형 18"/>
          <p:cNvSpPr>
            <a:spLocks noChangeAspect="1"/>
          </p:cNvSpPr>
          <p:nvPr/>
        </p:nvSpPr>
        <p:spPr>
          <a:xfrm>
            <a:off x="539552" y="4653136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배포</a:t>
            </a:r>
          </a:p>
        </p:txBody>
      </p:sp>
      <p:sp>
        <p:nvSpPr>
          <p:cNvPr id="20" name="모서리가 둥근 직사각형 19"/>
          <p:cNvSpPr>
            <a:spLocks noChangeAspect="1"/>
          </p:cNvSpPr>
          <p:nvPr/>
        </p:nvSpPr>
        <p:spPr>
          <a:xfrm>
            <a:off x="539552" y="5517232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</a:t>
            </a:r>
          </a:p>
        </p:txBody>
      </p:sp>
      <p:sp>
        <p:nvSpPr>
          <p:cNvPr id="25" name="아래쪽 화살표 24"/>
          <p:cNvSpPr/>
          <p:nvPr/>
        </p:nvSpPr>
        <p:spPr>
          <a:xfrm>
            <a:off x="971600" y="1772816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971600" y="263691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971600" y="3501008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971600" y="4365104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971600" y="5229200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으로 구부러진 화살표 29"/>
          <p:cNvSpPr/>
          <p:nvPr/>
        </p:nvSpPr>
        <p:spPr>
          <a:xfrm rot="10800000">
            <a:off x="1907704" y="1484784"/>
            <a:ext cx="395536" cy="4032448"/>
          </a:xfrm>
          <a:prstGeom prst="curvedRightArrow">
            <a:avLst>
              <a:gd name="adj1" fmla="val 0"/>
              <a:gd name="adj2" fmla="val 91505"/>
              <a:gd name="adj3" fmla="val 494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3768" y="119675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계획</a:t>
            </a:r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ko-KR" altLang="en-US" sz="1400" dirty="0" err="1"/>
              <a:t>개발을위한</a:t>
            </a:r>
            <a:r>
              <a:rPr lang="ko-KR" altLang="en-US" sz="1400" dirty="0"/>
              <a:t> 요구사항을 알아보고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요구사항명세및</a:t>
            </a:r>
            <a:r>
              <a:rPr lang="ko-KR" altLang="en-US" sz="1400" dirty="0"/>
              <a:t> 기능 정의</a:t>
            </a:r>
            <a:endParaRPr lang="en-US" altLang="ko-KR" sz="1400" dirty="0"/>
          </a:p>
          <a:p>
            <a:r>
              <a:rPr lang="ko-KR" altLang="en-US" sz="1400" dirty="0"/>
              <a:t>결과물 </a:t>
            </a:r>
            <a:r>
              <a:rPr lang="en-US" altLang="ko-KR" sz="1400" dirty="0"/>
              <a:t>: </a:t>
            </a:r>
            <a:r>
              <a:rPr lang="ko-KR" altLang="en-US" sz="1400" dirty="0"/>
              <a:t>시스템명세서나 프로젝트 </a:t>
            </a:r>
            <a:r>
              <a:rPr lang="ko-KR" altLang="en-US" sz="1400" dirty="0" err="1"/>
              <a:t>계획서등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83768" y="2060848"/>
            <a:ext cx="66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요구분석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요구기능에 대해서 기본적인 설계수행</a:t>
            </a:r>
            <a:r>
              <a:rPr lang="en-US" altLang="ko-KR" sz="1400" dirty="0"/>
              <a:t>, </a:t>
            </a:r>
            <a:r>
              <a:rPr lang="ko-KR" altLang="en-US" sz="1400" dirty="0"/>
              <a:t>실제 개발을 위한 기준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결과물 </a:t>
            </a:r>
            <a:r>
              <a:rPr lang="en-US" altLang="ko-KR" sz="1400" dirty="0"/>
              <a:t>: </a:t>
            </a:r>
            <a:r>
              <a:rPr lang="ko-KR" altLang="en-US" sz="1400" dirty="0"/>
              <a:t>분석결과서 등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83768" y="2905780"/>
            <a:ext cx="6660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설계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개발을 위한 기능확정 후 실질적인 구조설계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제대로 진행되지 않으면 개발이 재  </a:t>
            </a:r>
            <a:r>
              <a:rPr lang="ko-KR" altLang="en-US" sz="1400" dirty="0" err="1"/>
              <a:t>진행되어야하는</a:t>
            </a:r>
            <a:r>
              <a:rPr lang="ko-KR" altLang="en-US" sz="1400" dirty="0"/>
              <a:t> 문제 발생 </a:t>
            </a:r>
            <a:endParaRPr lang="en-US" altLang="ko-KR" sz="1400" dirty="0"/>
          </a:p>
          <a:p>
            <a:r>
              <a:rPr lang="ko-KR" altLang="en-US" sz="1400" dirty="0"/>
              <a:t>결과물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 설계서 등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83768" y="3770456"/>
            <a:ext cx="6660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개발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기능과 성능으로 구분하여</a:t>
            </a:r>
            <a:r>
              <a:rPr lang="en-US" altLang="ko-KR" sz="1400" dirty="0"/>
              <a:t>, </a:t>
            </a:r>
            <a:r>
              <a:rPr lang="ko-KR" altLang="en-US" sz="1400" dirty="0"/>
              <a:t>요구하는 기능이 잘 동작하는 지와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성능이 기준을 충족하는지 관리</a:t>
            </a:r>
            <a:endParaRPr lang="en-US" altLang="ko-KR" sz="1400" dirty="0"/>
          </a:p>
          <a:p>
            <a:r>
              <a:rPr lang="ko-KR" altLang="en-US" sz="1400" dirty="0"/>
              <a:t>결과물 </a:t>
            </a:r>
            <a:r>
              <a:rPr lang="en-US" altLang="ko-KR" sz="1400" dirty="0"/>
              <a:t>: </a:t>
            </a:r>
            <a:r>
              <a:rPr lang="ko-KR" altLang="en-US" sz="1400" dirty="0"/>
              <a:t>소스코드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테스트보고서 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83768" y="4653136"/>
            <a:ext cx="66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배포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소프트웨어를 통합하고 품질을 검토하는 단계수행</a:t>
            </a:r>
            <a:endParaRPr lang="en-US" altLang="ko-KR" sz="1400" dirty="0"/>
          </a:p>
          <a:p>
            <a:r>
              <a:rPr lang="ko-KR" altLang="en-US" sz="1400" dirty="0"/>
              <a:t>결과물 </a:t>
            </a:r>
            <a:r>
              <a:rPr lang="en-US" altLang="ko-KR" sz="1400" dirty="0"/>
              <a:t>: </a:t>
            </a:r>
            <a:r>
              <a:rPr lang="ko-KR" altLang="en-US" sz="1400" dirty="0"/>
              <a:t>인증시험 </a:t>
            </a:r>
            <a:r>
              <a:rPr lang="ko-KR" altLang="en-US" sz="1400" dirty="0" err="1"/>
              <a:t>보고서등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83768" y="5498068"/>
            <a:ext cx="6660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운영</a:t>
            </a:r>
            <a:r>
              <a:rPr lang="en-US" altLang="ko-KR" sz="1400" dirty="0"/>
              <a:t>–</a:t>
            </a:r>
            <a:r>
              <a:rPr lang="ko-KR" altLang="en-US" sz="1400" dirty="0"/>
              <a:t>사용자 환경에서 지속적인 </a:t>
            </a:r>
            <a:r>
              <a:rPr lang="ko-KR" altLang="en-US" sz="1400" dirty="0" err="1"/>
              <a:t>사용성을</a:t>
            </a:r>
            <a:r>
              <a:rPr lang="ko-KR" altLang="en-US" sz="1400" dirty="0"/>
              <a:t> 검사하여 버그수정이나 개선되어야</a:t>
            </a:r>
            <a:endParaRPr lang="en-US" altLang="ko-KR" sz="1400" dirty="0"/>
          </a:p>
          <a:p>
            <a:r>
              <a:rPr lang="en-US" altLang="ko-KR" sz="1400" dirty="0"/>
              <a:t>       </a:t>
            </a:r>
            <a:r>
              <a:rPr lang="ko-KR" altLang="en-US" sz="1400" dirty="0"/>
              <a:t>할 부분을 업데이트 할 수 있도록 관리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운영 단계에서 수정이 더 좋은 품질의 소프트웨어가 개발되는데 큰 역할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GitHub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95536" y="1052736"/>
            <a:ext cx="8748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</a:t>
            </a:r>
            <a:r>
              <a:rPr lang="en-US" altLang="ko-KR" b="1" dirty="0"/>
              <a:t> </a:t>
            </a:r>
            <a:r>
              <a:rPr lang="en-US" altLang="ko-KR" b="1" dirty="0" err="1"/>
              <a:t>Git</a:t>
            </a:r>
            <a:endParaRPr lang="en-US" altLang="ko-KR" b="1" dirty="0"/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소스코드 관리를 위한 분산관리 시스템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빠른 수행속도</a:t>
            </a:r>
            <a:r>
              <a:rPr lang="en-US" altLang="ko-KR" dirty="0"/>
              <a:t>(delta</a:t>
            </a:r>
            <a:r>
              <a:rPr lang="ko-KR" altLang="en-US" dirty="0"/>
              <a:t>방식</a:t>
            </a:r>
            <a:r>
              <a:rPr lang="en-US" altLang="ko-KR" dirty="0"/>
              <a:t>, snapshot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  <a:r>
              <a:rPr lang="ko-KR" altLang="en-US" dirty="0"/>
              <a:t>를 중점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ko-KR" dirty="0"/>
              <a:t>Linus </a:t>
            </a:r>
            <a:r>
              <a:rPr lang="ko-KR" altLang="ko-KR" dirty="0" err="1"/>
              <a:t>Benedict</a:t>
            </a:r>
            <a:r>
              <a:rPr lang="ko-KR" altLang="ko-KR" dirty="0"/>
              <a:t> </a:t>
            </a:r>
            <a:r>
              <a:rPr lang="ko-KR" altLang="ko-KR" dirty="0" err="1"/>
              <a:t>Torvalds</a:t>
            </a:r>
            <a:r>
              <a:rPr lang="ko-KR" altLang="en-US" dirty="0" err="1"/>
              <a:t>가</a:t>
            </a:r>
            <a:r>
              <a:rPr lang="ko-KR" altLang="en-US" dirty="0"/>
              <a:t> 리눅스 개발에 이용하려고 개발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현재는 </a:t>
            </a:r>
            <a:r>
              <a:rPr lang="en-US" altLang="ko-KR" dirty="0"/>
              <a:t>Junio Hamano</a:t>
            </a:r>
            <a:r>
              <a:rPr lang="ko-KR" altLang="en-US" dirty="0"/>
              <a:t>가 관리감독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GNU v2</a:t>
            </a:r>
            <a:r>
              <a:rPr lang="ko-KR" altLang="en-US" dirty="0"/>
              <a:t>하에 배포되는 자유소프트웨어</a:t>
            </a:r>
            <a:r>
              <a:rPr lang="en-US" altLang="ko-KR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826" y="3125867"/>
            <a:ext cx="8783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</a:t>
            </a:r>
            <a:r>
              <a:rPr lang="en-US" altLang="ko-KR" b="1" dirty="0"/>
              <a:t> </a:t>
            </a:r>
            <a:r>
              <a:rPr lang="en-US" altLang="ko-KR" b="1" dirty="0" err="1"/>
              <a:t>GitHub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Git</a:t>
            </a:r>
            <a:r>
              <a:rPr lang="ko-KR" altLang="en-US" dirty="0"/>
              <a:t>을 사용하는 프로젝트를 지원하는 </a:t>
            </a:r>
            <a:r>
              <a:rPr lang="ko-KR" altLang="en-US" dirty="0" smtClean="0"/>
              <a:t>웹 호스팅서비스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영리서비스와 무상 서비스 모두 제공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GUI</a:t>
            </a:r>
            <a:r>
              <a:rPr lang="ko-KR" altLang="en-US" dirty="0"/>
              <a:t>기반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- 2008</a:t>
            </a:r>
            <a:r>
              <a:rPr lang="ko-KR" altLang="en-US" dirty="0"/>
              <a:t>년</a:t>
            </a:r>
            <a:r>
              <a:rPr lang="en-US" altLang="ko-KR" dirty="0"/>
              <a:t> Tom Preston-Werner, Chris </a:t>
            </a:r>
            <a:r>
              <a:rPr lang="en-US" altLang="ko-KR" dirty="0" err="1"/>
              <a:t>Wanstrath</a:t>
            </a:r>
            <a:r>
              <a:rPr lang="en-US" altLang="ko-KR" dirty="0"/>
              <a:t>, PJ </a:t>
            </a:r>
            <a:r>
              <a:rPr lang="en-US" altLang="ko-KR" dirty="0" err="1"/>
              <a:t>Hyett</a:t>
            </a:r>
            <a:r>
              <a:rPr lang="ko-KR" altLang="en-US" dirty="0"/>
              <a:t>이 공동 설립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- 2010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 err="1"/>
              <a:t>GitHub</a:t>
            </a:r>
            <a:r>
              <a:rPr lang="en-US" altLang="ko-KR" dirty="0"/>
              <a:t>, Inc</a:t>
            </a:r>
            <a:r>
              <a:rPr lang="ko-KR" altLang="en-US" dirty="0"/>
              <a:t>라는 이름으로 운영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- 2018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마소에서 인수 발표</a:t>
            </a:r>
            <a:r>
              <a:rPr lang="en-US" altLang="ko-KR" dirty="0"/>
              <a:t>.(7,500,000,000</a:t>
            </a:r>
            <a:r>
              <a:rPr lang="en-US" altLang="ko-KR" dirty="0" smtClean="0"/>
              <a:t>$)</a:t>
            </a:r>
          </a:p>
          <a:p>
            <a:r>
              <a:rPr lang="en-US" altLang="ko-KR" dirty="0" smtClean="0"/>
              <a:t>  - 2021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에 접근을 </a:t>
            </a:r>
            <a:r>
              <a:rPr lang="en-US" altLang="ko-KR" dirty="0" smtClean="0"/>
              <a:t>ID/PASS </a:t>
            </a:r>
            <a:r>
              <a:rPr lang="ko-KR" altLang="en-US" dirty="0" smtClean="0"/>
              <a:t>인증에서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방식으로 변환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124745"/>
            <a:ext cx="1656184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832648" y="6023029"/>
            <a:ext cx="1835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위키백과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5572140"/>
            <a:ext cx="65527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07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14942" y="2214554"/>
            <a:ext cx="2857520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5786" y="2143116"/>
            <a:ext cx="2857520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14942" y="1928802"/>
            <a:ext cx="353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 repository :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1714488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repository : HDD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4929198"/>
            <a:ext cx="4440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 작성</a:t>
            </a:r>
            <a:r>
              <a:rPr lang="en-US" altLang="ko-KR" dirty="0" smtClean="0"/>
              <a:t>. (</a:t>
            </a:r>
            <a:r>
              <a:rPr lang="en-US" altLang="ko-KR" smtClean="0"/>
              <a:t>unstaged)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버전 없음</a:t>
            </a:r>
            <a:endParaRPr lang="en-US" altLang="ko-KR" dirty="0" smtClean="0"/>
          </a:p>
          <a:p>
            <a:r>
              <a:rPr lang="en-US" altLang="ko-KR" dirty="0" smtClean="0"/>
              <a:t>2. Stage</a:t>
            </a:r>
            <a:r>
              <a:rPr lang="ko-KR" altLang="en-US" dirty="0" smtClean="0"/>
              <a:t>올림 </a:t>
            </a:r>
            <a:r>
              <a:rPr lang="en-US" altLang="ko-KR" dirty="0" smtClean="0"/>
              <a:t>( add to index )</a:t>
            </a:r>
          </a:p>
          <a:p>
            <a:r>
              <a:rPr lang="en-US" altLang="ko-KR" dirty="0" smtClean="0"/>
              <a:t>3. Repository </a:t>
            </a:r>
            <a:r>
              <a:rPr lang="ko-KR" altLang="en-US" dirty="0" smtClean="0"/>
              <a:t>올림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Commit </a:t>
            </a:r>
          </a:p>
          <a:p>
            <a:r>
              <a:rPr lang="en-US" altLang="ko-KR" dirty="0" smtClean="0"/>
              <a:t>Commit &amp; push </a:t>
            </a:r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>
            <a:off x="292100" y="3022600"/>
            <a:ext cx="1130300" cy="3060700"/>
          </a:xfrm>
          <a:custGeom>
            <a:avLst/>
            <a:gdLst>
              <a:gd name="connsiteX0" fmla="*/ 1130300 w 1130300"/>
              <a:gd name="connsiteY0" fmla="*/ 3060700 h 3060700"/>
              <a:gd name="connsiteX1" fmla="*/ 844550 w 1130300"/>
              <a:gd name="connsiteY1" fmla="*/ 3048000 h 3060700"/>
              <a:gd name="connsiteX2" fmla="*/ 692150 w 1130300"/>
              <a:gd name="connsiteY2" fmla="*/ 2984500 h 3060700"/>
              <a:gd name="connsiteX3" fmla="*/ 654050 w 1130300"/>
              <a:gd name="connsiteY3" fmla="*/ 2971800 h 3060700"/>
              <a:gd name="connsiteX4" fmla="*/ 615950 w 1130300"/>
              <a:gd name="connsiteY4" fmla="*/ 2940050 h 3060700"/>
              <a:gd name="connsiteX5" fmla="*/ 539750 w 1130300"/>
              <a:gd name="connsiteY5" fmla="*/ 2882900 h 3060700"/>
              <a:gd name="connsiteX6" fmla="*/ 476250 w 1130300"/>
              <a:gd name="connsiteY6" fmla="*/ 2819400 h 3060700"/>
              <a:gd name="connsiteX7" fmla="*/ 400050 w 1130300"/>
              <a:gd name="connsiteY7" fmla="*/ 2717800 h 3060700"/>
              <a:gd name="connsiteX8" fmla="*/ 374650 w 1130300"/>
              <a:gd name="connsiteY8" fmla="*/ 2667000 h 3060700"/>
              <a:gd name="connsiteX9" fmla="*/ 292100 w 1130300"/>
              <a:gd name="connsiteY9" fmla="*/ 2552700 h 3060700"/>
              <a:gd name="connsiteX10" fmla="*/ 247650 w 1130300"/>
              <a:gd name="connsiteY10" fmla="*/ 2476500 h 3060700"/>
              <a:gd name="connsiteX11" fmla="*/ 215900 w 1130300"/>
              <a:gd name="connsiteY11" fmla="*/ 2413000 h 3060700"/>
              <a:gd name="connsiteX12" fmla="*/ 196850 w 1130300"/>
              <a:gd name="connsiteY12" fmla="*/ 2381250 h 3060700"/>
              <a:gd name="connsiteX13" fmla="*/ 177800 w 1130300"/>
              <a:gd name="connsiteY13" fmla="*/ 2330450 h 3060700"/>
              <a:gd name="connsiteX14" fmla="*/ 158750 w 1130300"/>
              <a:gd name="connsiteY14" fmla="*/ 2286000 h 3060700"/>
              <a:gd name="connsiteX15" fmla="*/ 127000 w 1130300"/>
              <a:gd name="connsiteY15" fmla="*/ 2197100 h 3060700"/>
              <a:gd name="connsiteX16" fmla="*/ 101600 w 1130300"/>
              <a:gd name="connsiteY16" fmla="*/ 2139950 h 3060700"/>
              <a:gd name="connsiteX17" fmla="*/ 76200 w 1130300"/>
              <a:gd name="connsiteY17" fmla="*/ 2032000 h 3060700"/>
              <a:gd name="connsiteX18" fmla="*/ 57150 w 1130300"/>
              <a:gd name="connsiteY18" fmla="*/ 1981200 h 3060700"/>
              <a:gd name="connsiteX19" fmla="*/ 31750 w 1130300"/>
              <a:gd name="connsiteY19" fmla="*/ 1873250 h 3060700"/>
              <a:gd name="connsiteX20" fmla="*/ 19050 w 1130300"/>
              <a:gd name="connsiteY20" fmla="*/ 1784350 h 3060700"/>
              <a:gd name="connsiteX21" fmla="*/ 12700 w 1130300"/>
              <a:gd name="connsiteY21" fmla="*/ 1739900 h 3060700"/>
              <a:gd name="connsiteX22" fmla="*/ 0 w 1130300"/>
              <a:gd name="connsiteY22" fmla="*/ 1695450 h 3060700"/>
              <a:gd name="connsiteX23" fmla="*/ 6350 w 1130300"/>
              <a:gd name="connsiteY23" fmla="*/ 977900 h 3060700"/>
              <a:gd name="connsiteX24" fmla="*/ 12700 w 1130300"/>
              <a:gd name="connsiteY24" fmla="*/ 939800 h 3060700"/>
              <a:gd name="connsiteX25" fmla="*/ 31750 w 1130300"/>
              <a:gd name="connsiteY25" fmla="*/ 889000 h 3060700"/>
              <a:gd name="connsiteX26" fmla="*/ 38100 w 1130300"/>
              <a:gd name="connsiteY26" fmla="*/ 844550 h 3060700"/>
              <a:gd name="connsiteX27" fmla="*/ 44450 w 1130300"/>
              <a:gd name="connsiteY27" fmla="*/ 793750 h 3060700"/>
              <a:gd name="connsiteX28" fmla="*/ 63500 w 1130300"/>
              <a:gd name="connsiteY28" fmla="*/ 755650 h 3060700"/>
              <a:gd name="connsiteX29" fmla="*/ 76200 w 1130300"/>
              <a:gd name="connsiteY29" fmla="*/ 711200 h 3060700"/>
              <a:gd name="connsiteX30" fmla="*/ 88900 w 1130300"/>
              <a:gd name="connsiteY30" fmla="*/ 673100 h 3060700"/>
              <a:gd name="connsiteX31" fmla="*/ 101600 w 1130300"/>
              <a:gd name="connsiteY31" fmla="*/ 628650 h 3060700"/>
              <a:gd name="connsiteX32" fmla="*/ 107950 w 1130300"/>
              <a:gd name="connsiteY32" fmla="*/ 603250 h 3060700"/>
              <a:gd name="connsiteX33" fmla="*/ 133350 w 1130300"/>
              <a:gd name="connsiteY33" fmla="*/ 565150 h 3060700"/>
              <a:gd name="connsiteX34" fmla="*/ 152400 w 1130300"/>
              <a:gd name="connsiteY34" fmla="*/ 527050 h 3060700"/>
              <a:gd name="connsiteX35" fmla="*/ 196850 w 1130300"/>
              <a:gd name="connsiteY35" fmla="*/ 444500 h 3060700"/>
              <a:gd name="connsiteX36" fmla="*/ 247650 w 1130300"/>
              <a:gd name="connsiteY36" fmla="*/ 381000 h 3060700"/>
              <a:gd name="connsiteX37" fmla="*/ 273050 w 1130300"/>
              <a:gd name="connsiteY37" fmla="*/ 349250 h 3060700"/>
              <a:gd name="connsiteX38" fmla="*/ 285750 w 1130300"/>
              <a:gd name="connsiteY38" fmla="*/ 323850 h 3060700"/>
              <a:gd name="connsiteX39" fmla="*/ 342900 w 1130300"/>
              <a:gd name="connsiteY39" fmla="*/ 273050 h 3060700"/>
              <a:gd name="connsiteX40" fmla="*/ 393700 w 1130300"/>
              <a:gd name="connsiteY40" fmla="*/ 215900 h 3060700"/>
              <a:gd name="connsiteX41" fmla="*/ 450850 w 1130300"/>
              <a:gd name="connsiteY41" fmla="*/ 165100 h 3060700"/>
              <a:gd name="connsiteX42" fmla="*/ 476250 w 1130300"/>
              <a:gd name="connsiteY42" fmla="*/ 139700 h 3060700"/>
              <a:gd name="connsiteX43" fmla="*/ 527050 w 1130300"/>
              <a:gd name="connsiteY43" fmla="*/ 107950 h 3060700"/>
              <a:gd name="connsiteX44" fmla="*/ 577850 w 1130300"/>
              <a:gd name="connsiteY44" fmla="*/ 63500 h 3060700"/>
              <a:gd name="connsiteX45" fmla="*/ 603250 w 1130300"/>
              <a:gd name="connsiteY45" fmla="*/ 38100 h 3060700"/>
              <a:gd name="connsiteX46" fmla="*/ 628650 w 1130300"/>
              <a:gd name="connsiteY46" fmla="*/ 19050 h 3060700"/>
              <a:gd name="connsiteX47" fmla="*/ 647700 w 1130300"/>
              <a:gd name="connsiteY47" fmla="*/ 0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30300" h="3060700">
                <a:moveTo>
                  <a:pt x="1130300" y="3060700"/>
                </a:moveTo>
                <a:cubicBezTo>
                  <a:pt x="1035050" y="3056467"/>
                  <a:pt x="939502" y="3056632"/>
                  <a:pt x="844550" y="3048000"/>
                </a:cubicBezTo>
                <a:cubicBezTo>
                  <a:pt x="781625" y="3042280"/>
                  <a:pt x="752377" y="3004576"/>
                  <a:pt x="692150" y="2984500"/>
                </a:cubicBezTo>
                <a:lnTo>
                  <a:pt x="654050" y="2971800"/>
                </a:lnTo>
                <a:cubicBezTo>
                  <a:pt x="641350" y="2961217"/>
                  <a:pt x="629175" y="2949969"/>
                  <a:pt x="615950" y="2940050"/>
                </a:cubicBezTo>
                <a:cubicBezTo>
                  <a:pt x="566606" y="2903042"/>
                  <a:pt x="586856" y="2927062"/>
                  <a:pt x="539750" y="2882900"/>
                </a:cubicBezTo>
                <a:cubicBezTo>
                  <a:pt x="517912" y="2862427"/>
                  <a:pt x="490787" y="2845567"/>
                  <a:pt x="476250" y="2819400"/>
                </a:cubicBezTo>
                <a:cubicBezTo>
                  <a:pt x="382445" y="2650551"/>
                  <a:pt x="509793" y="2867449"/>
                  <a:pt x="400050" y="2717800"/>
                </a:cubicBezTo>
                <a:cubicBezTo>
                  <a:pt x="388854" y="2702533"/>
                  <a:pt x="385011" y="2682846"/>
                  <a:pt x="374650" y="2667000"/>
                </a:cubicBezTo>
                <a:cubicBezTo>
                  <a:pt x="348931" y="2627664"/>
                  <a:pt x="313118" y="2594736"/>
                  <a:pt x="292100" y="2552700"/>
                </a:cubicBezTo>
                <a:cubicBezTo>
                  <a:pt x="227530" y="2423559"/>
                  <a:pt x="322521" y="2609605"/>
                  <a:pt x="247650" y="2476500"/>
                </a:cubicBezTo>
                <a:cubicBezTo>
                  <a:pt x="236048" y="2455874"/>
                  <a:pt x="227036" y="2433881"/>
                  <a:pt x="215900" y="2413000"/>
                </a:cubicBezTo>
                <a:cubicBezTo>
                  <a:pt x="210092" y="2402110"/>
                  <a:pt x="202022" y="2392456"/>
                  <a:pt x="196850" y="2381250"/>
                </a:cubicBezTo>
                <a:cubicBezTo>
                  <a:pt x="189271" y="2364830"/>
                  <a:pt x="184517" y="2347241"/>
                  <a:pt x="177800" y="2330450"/>
                </a:cubicBezTo>
                <a:cubicBezTo>
                  <a:pt x="171813" y="2315483"/>
                  <a:pt x="164537" y="2301046"/>
                  <a:pt x="158750" y="2286000"/>
                </a:cubicBezTo>
                <a:cubicBezTo>
                  <a:pt x="121772" y="2189856"/>
                  <a:pt x="175823" y="2315670"/>
                  <a:pt x="127000" y="2197100"/>
                </a:cubicBezTo>
                <a:cubicBezTo>
                  <a:pt x="119063" y="2177823"/>
                  <a:pt x="108538" y="2159608"/>
                  <a:pt x="101600" y="2139950"/>
                </a:cubicBezTo>
                <a:cubicBezTo>
                  <a:pt x="91434" y="2111147"/>
                  <a:pt x="84562" y="2060429"/>
                  <a:pt x="76200" y="2032000"/>
                </a:cubicBezTo>
                <a:cubicBezTo>
                  <a:pt x="71097" y="2014650"/>
                  <a:pt x="63500" y="1998133"/>
                  <a:pt x="57150" y="1981200"/>
                </a:cubicBezTo>
                <a:cubicBezTo>
                  <a:pt x="38533" y="1832261"/>
                  <a:pt x="67701" y="2038623"/>
                  <a:pt x="31750" y="1873250"/>
                </a:cubicBezTo>
                <a:cubicBezTo>
                  <a:pt x="25391" y="1843999"/>
                  <a:pt x="23283" y="1813983"/>
                  <a:pt x="19050" y="1784350"/>
                </a:cubicBezTo>
                <a:cubicBezTo>
                  <a:pt x="16933" y="1769533"/>
                  <a:pt x="16812" y="1754291"/>
                  <a:pt x="12700" y="1739900"/>
                </a:cubicBezTo>
                <a:lnTo>
                  <a:pt x="0" y="1695450"/>
                </a:lnTo>
                <a:cubicBezTo>
                  <a:pt x="2117" y="1456267"/>
                  <a:pt x="2331" y="1217059"/>
                  <a:pt x="6350" y="977900"/>
                </a:cubicBezTo>
                <a:cubicBezTo>
                  <a:pt x="6566" y="965027"/>
                  <a:pt x="9163" y="952180"/>
                  <a:pt x="12700" y="939800"/>
                </a:cubicBezTo>
                <a:cubicBezTo>
                  <a:pt x="17668" y="922411"/>
                  <a:pt x="25400" y="905933"/>
                  <a:pt x="31750" y="889000"/>
                </a:cubicBezTo>
                <a:cubicBezTo>
                  <a:pt x="33867" y="874183"/>
                  <a:pt x="36122" y="859386"/>
                  <a:pt x="38100" y="844550"/>
                </a:cubicBezTo>
                <a:cubicBezTo>
                  <a:pt x="40355" y="827635"/>
                  <a:pt x="39762" y="810159"/>
                  <a:pt x="44450" y="793750"/>
                </a:cubicBezTo>
                <a:cubicBezTo>
                  <a:pt x="48351" y="780097"/>
                  <a:pt x="58403" y="768903"/>
                  <a:pt x="63500" y="755650"/>
                </a:cubicBezTo>
                <a:cubicBezTo>
                  <a:pt x="69032" y="741268"/>
                  <a:pt x="71668" y="725928"/>
                  <a:pt x="76200" y="711200"/>
                </a:cubicBezTo>
                <a:cubicBezTo>
                  <a:pt x="80137" y="698405"/>
                  <a:pt x="84963" y="685895"/>
                  <a:pt x="88900" y="673100"/>
                </a:cubicBezTo>
                <a:cubicBezTo>
                  <a:pt x="93432" y="658372"/>
                  <a:pt x="97545" y="643517"/>
                  <a:pt x="101600" y="628650"/>
                </a:cubicBezTo>
                <a:cubicBezTo>
                  <a:pt x="103896" y="620230"/>
                  <a:pt x="104047" y="611056"/>
                  <a:pt x="107950" y="603250"/>
                </a:cubicBezTo>
                <a:cubicBezTo>
                  <a:pt x="114776" y="589598"/>
                  <a:pt x="125659" y="578334"/>
                  <a:pt x="133350" y="565150"/>
                </a:cubicBezTo>
                <a:cubicBezTo>
                  <a:pt x="140504" y="552885"/>
                  <a:pt x="146633" y="540025"/>
                  <a:pt x="152400" y="527050"/>
                </a:cubicBezTo>
                <a:cubicBezTo>
                  <a:pt x="169041" y="489607"/>
                  <a:pt x="146140" y="495210"/>
                  <a:pt x="196850" y="444500"/>
                </a:cubicBezTo>
                <a:cubicBezTo>
                  <a:pt x="241421" y="399929"/>
                  <a:pt x="204928" y="439743"/>
                  <a:pt x="247650" y="381000"/>
                </a:cubicBezTo>
                <a:cubicBezTo>
                  <a:pt x="255622" y="370039"/>
                  <a:pt x="265532" y="360527"/>
                  <a:pt x="273050" y="349250"/>
                </a:cubicBezTo>
                <a:cubicBezTo>
                  <a:pt x="278301" y="341374"/>
                  <a:pt x="279938" y="331322"/>
                  <a:pt x="285750" y="323850"/>
                </a:cubicBezTo>
                <a:cubicBezTo>
                  <a:pt x="315234" y="285941"/>
                  <a:pt x="312420" y="300143"/>
                  <a:pt x="342900" y="273050"/>
                </a:cubicBezTo>
                <a:cubicBezTo>
                  <a:pt x="398648" y="223496"/>
                  <a:pt x="353992" y="260571"/>
                  <a:pt x="393700" y="215900"/>
                </a:cubicBezTo>
                <a:cubicBezTo>
                  <a:pt x="439744" y="164101"/>
                  <a:pt x="408661" y="202016"/>
                  <a:pt x="450850" y="165100"/>
                </a:cubicBezTo>
                <a:cubicBezTo>
                  <a:pt x="459861" y="157215"/>
                  <a:pt x="466671" y="146884"/>
                  <a:pt x="476250" y="139700"/>
                </a:cubicBezTo>
                <a:cubicBezTo>
                  <a:pt x="492225" y="127719"/>
                  <a:pt x="527050" y="107950"/>
                  <a:pt x="527050" y="107950"/>
                </a:cubicBezTo>
                <a:cubicBezTo>
                  <a:pt x="552450" y="69850"/>
                  <a:pt x="524933" y="105833"/>
                  <a:pt x="577850" y="63500"/>
                </a:cubicBezTo>
                <a:cubicBezTo>
                  <a:pt x="587200" y="56020"/>
                  <a:pt x="594239" y="45985"/>
                  <a:pt x="603250" y="38100"/>
                </a:cubicBezTo>
                <a:cubicBezTo>
                  <a:pt x="611215" y="31131"/>
                  <a:pt x="620615" y="25938"/>
                  <a:pt x="628650" y="19050"/>
                </a:cubicBezTo>
                <a:cubicBezTo>
                  <a:pt x="635468" y="13206"/>
                  <a:pt x="647700" y="0"/>
                  <a:pt x="6477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464315" y="4464851"/>
            <a:ext cx="314327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 flipH="1" flipV="1">
            <a:off x="2143108" y="2928934"/>
            <a:ext cx="3857652" cy="3143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>
            <a:off x="3000364" y="3071810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72198" y="285749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pull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6200000" flipH="1">
            <a:off x="321439" y="2750339"/>
            <a:ext cx="428628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232" y="28572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428860" y="1214422"/>
            <a:ext cx="857256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357422" y="114298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357422" y="64291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2" idx="2"/>
          </p:cNvCxnSpPr>
          <p:nvPr/>
        </p:nvCxnSpPr>
        <p:spPr>
          <a:xfrm>
            <a:off x="1857356" y="71435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348" y="50004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개발기준</a:t>
            </a:r>
            <a:endParaRPr lang="en-US" altLang="ko-KR" dirty="0" smtClean="0"/>
          </a:p>
          <a:p>
            <a:r>
              <a:rPr lang="en-US" altLang="ko-KR" dirty="0" smtClean="0"/>
              <a:t>Commit</a:t>
            </a:r>
          </a:p>
          <a:p>
            <a:r>
              <a:rPr lang="en-US" altLang="ko-KR" dirty="0" smtClean="0"/>
              <a:t>pull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2571736" y="100010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57488" y="714356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Branch : </a:t>
            </a:r>
            <a:r>
              <a:rPr lang="en-US" altLang="ko-KR" dirty="0" err="1" smtClean="0"/>
              <a:t>kws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2464579" y="2321711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214678" y="142873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rot="10800000" flipV="1">
            <a:off x="3357554" y="1357298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714744" y="1142984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en-US" altLang="ko-KR" dirty="0" err="1" smtClean="0"/>
              <a:t>kws</a:t>
            </a:r>
            <a:r>
              <a:rPr lang="en-US" altLang="ko-KR" smtClean="0"/>
              <a:t> </a:t>
            </a:r>
            <a:r>
              <a:rPr lang="ko-KR" altLang="en-US" smtClean="0"/>
              <a:t>개발수행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214678" y="3071810"/>
            <a:ext cx="214314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3500431" y="3059668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57621" y="2845354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en-US" altLang="ko-KR" dirty="0" err="1" smtClean="0"/>
              <a:t>kws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개발완료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6" idx="3"/>
          </p:cNvCxnSpPr>
          <p:nvPr/>
        </p:nvCxnSpPr>
        <p:spPr>
          <a:xfrm rot="5400000">
            <a:off x="2684124" y="2938498"/>
            <a:ext cx="306676" cy="817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357422" y="342900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H="1">
            <a:off x="2000232" y="3071810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28662" y="2428868"/>
            <a:ext cx="1733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개발된 기능을 </a:t>
            </a:r>
            <a:endParaRPr lang="en-US" altLang="ko-KR" dirty="0" smtClean="0"/>
          </a:p>
          <a:p>
            <a:r>
              <a:rPr lang="ko-KR" altLang="en-US" dirty="0" smtClean="0"/>
              <a:t>마스터에 병합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rot="10800000" flipV="1">
            <a:off x="1428728" y="3500438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00034" y="3643314"/>
            <a:ext cx="17844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Commit &amp;</a:t>
            </a:r>
          </a:p>
          <a:p>
            <a:r>
              <a:rPr lang="en-US" altLang="ko-KR" dirty="0" smtClean="0"/>
              <a:t>Push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모든 개발자는</a:t>
            </a:r>
            <a:endParaRPr lang="en-US" altLang="ko-KR" dirty="0" smtClean="0"/>
          </a:p>
          <a:p>
            <a:r>
              <a:rPr lang="ko-KR" altLang="en-US" dirty="0" smtClean="0"/>
              <a:t>개발된 기능을 </a:t>
            </a:r>
            <a:endParaRPr lang="en-US" altLang="ko-KR" dirty="0" smtClean="0"/>
          </a:p>
          <a:p>
            <a:r>
              <a:rPr lang="ko-KR" altLang="en-US" dirty="0" err="1" smtClean="0"/>
              <a:t>받아가야한다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*****pull*****</a:t>
            </a:r>
          </a:p>
        </p:txBody>
      </p:sp>
      <p:sp>
        <p:nvSpPr>
          <p:cNvPr id="39" name="타원 38"/>
          <p:cNvSpPr/>
          <p:nvPr/>
        </p:nvSpPr>
        <p:spPr>
          <a:xfrm>
            <a:off x="3286116" y="392906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31" idx="1"/>
            <a:endCxn id="39" idx="0"/>
          </p:cNvCxnSpPr>
          <p:nvPr/>
        </p:nvCxnSpPr>
        <p:spPr>
          <a:xfrm rot="16200000" flipH="1">
            <a:off x="2628379" y="3199891"/>
            <a:ext cx="479142" cy="979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10800000" flipV="1">
            <a:off x="3500430" y="3857628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000496" y="3643314"/>
            <a:ext cx="25728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master</a:t>
            </a:r>
            <a:r>
              <a:rPr lang="ko-KR" altLang="en-US" dirty="0" smtClean="0"/>
              <a:t>의 변경내용을 </a:t>
            </a:r>
            <a:endParaRPr lang="en-US" altLang="ko-KR" dirty="0" smtClean="0"/>
          </a:p>
          <a:p>
            <a:r>
              <a:rPr lang="en-US" altLang="ko-KR" dirty="0" smtClean="0"/>
              <a:t>Branch </a:t>
            </a:r>
            <a:r>
              <a:rPr lang="ko-KR" altLang="en-US" dirty="0" smtClean="0"/>
              <a:t>에서 병합 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</p:txBody>
      </p:sp>
      <p:cxnSp>
        <p:nvCxnSpPr>
          <p:cNvPr id="46" name="직선 연결선 45"/>
          <p:cNvCxnSpPr>
            <a:stCxn id="39" idx="4"/>
          </p:cNvCxnSpPr>
          <p:nvPr/>
        </p:nvCxnSpPr>
        <p:spPr>
          <a:xfrm rot="5400000">
            <a:off x="2928926" y="450057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265192" y="4786322"/>
            <a:ext cx="214314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3"/>
          </p:cNvCxnSpPr>
          <p:nvPr/>
        </p:nvCxnSpPr>
        <p:spPr>
          <a:xfrm rot="5400000">
            <a:off x="2734638" y="4653010"/>
            <a:ext cx="306676" cy="817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 flipH="1">
            <a:off x="2678893" y="4914403"/>
            <a:ext cx="479142" cy="979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2428860" y="492919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endCxn id="50" idx="4"/>
          </p:cNvCxnSpPr>
          <p:nvPr/>
        </p:nvCxnSpPr>
        <p:spPr>
          <a:xfrm>
            <a:off x="2000232" y="471488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29388" y="928670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하나의 파일을 </a:t>
            </a:r>
            <a:endParaRPr lang="en-US" altLang="ko-KR" dirty="0" smtClean="0"/>
          </a:p>
          <a:p>
            <a:r>
              <a:rPr lang="ko-KR" altLang="en-US" dirty="0" smtClean="0"/>
              <a:t>여러 사람이 동시에 작업하지 말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5219696" cy="318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214282" y="142852"/>
            <a:ext cx="4012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command</a:t>
            </a:r>
            <a:r>
              <a:rPr lang="ko-KR" altLang="en-US" sz="1600" dirty="0" smtClean="0"/>
              <a:t>를 사용하기 위한 </a:t>
            </a:r>
            <a:r>
              <a:rPr lang="en-US" altLang="ko-KR" sz="1600" dirty="0" smtClean="0"/>
              <a:t>tool </a:t>
            </a:r>
            <a:r>
              <a:rPr lang="ko-KR" altLang="en-US" sz="1600" dirty="0" smtClean="0"/>
              <a:t>받기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git-scam.com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2857488" y="2357430"/>
            <a:ext cx="57150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571876"/>
            <a:ext cx="4449770" cy="293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직사각형 41"/>
          <p:cNvSpPr/>
          <p:nvPr/>
        </p:nvSpPr>
        <p:spPr>
          <a:xfrm>
            <a:off x="1714480" y="4857760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1123549" y="2720340"/>
            <a:ext cx="1727016" cy="2356373"/>
          </a:xfrm>
          <a:custGeom>
            <a:avLst/>
            <a:gdLst>
              <a:gd name="connsiteX0" fmla="*/ 1726331 w 1727016"/>
              <a:gd name="connsiteY0" fmla="*/ 0 h 2356373"/>
              <a:gd name="connsiteX1" fmla="*/ 1688231 w 1727016"/>
              <a:gd name="connsiteY1" fmla="*/ 68580 h 2356373"/>
              <a:gd name="connsiteX2" fmla="*/ 1657751 w 1727016"/>
              <a:gd name="connsiteY2" fmla="*/ 114300 h 2356373"/>
              <a:gd name="connsiteX3" fmla="*/ 1634891 w 1727016"/>
              <a:gd name="connsiteY3" fmla="*/ 152400 h 2356373"/>
              <a:gd name="connsiteX4" fmla="*/ 1604411 w 1727016"/>
              <a:gd name="connsiteY4" fmla="*/ 175260 h 2356373"/>
              <a:gd name="connsiteX5" fmla="*/ 1528211 w 1727016"/>
              <a:gd name="connsiteY5" fmla="*/ 251460 h 2356373"/>
              <a:gd name="connsiteX6" fmla="*/ 1413911 w 1727016"/>
              <a:gd name="connsiteY6" fmla="*/ 335280 h 2356373"/>
              <a:gd name="connsiteX7" fmla="*/ 1345331 w 1727016"/>
              <a:gd name="connsiteY7" fmla="*/ 373380 h 2356373"/>
              <a:gd name="connsiteX8" fmla="*/ 1284371 w 1727016"/>
              <a:gd name="connsiteY8" fmla="*/ 411480 h 2356373"/>
              <a:gd name="connsiteX9" fmla="*/ 1208171 w 1727016"/>
              <a:gd name="connsiteY9" fmla="*/ 449580 h 2356373"/>
              <a:gd name="connsiteX10" fmla="*/ 1139591 w 1727016"/>
              <a:gd name="connsiteY10" fmla="*/ 487680 h 2356373"/>
              <a:gd name="connsiteX11" fmla="*/ 1071011 w 1727016"/>
              <a:gd name="connsiteY11" fmla="*/ 510540 h 2356373"/>
              <a:gd name="connsiteX12" fmla="*/ 910991 w 1727016"/>
              <a:gd name="connsiteY12" fmla="*/ 594360 h 2356373"/>
              <a:gd name="connsiteX13" fmla="*/ 834791 w 1727016"/>
              <a:gd name="connsiteY13" fmla="*/ 624840 h 2356373"/>
              <a:gd name="connsiteX14" fmla="*/ 766211 w 1727016"/>
              <a:gd name="connsiteY14" fmla="*/ 670560 h 2356373"/>
              <a:gd name="connsiteX15" fmla="*/ 629051 w 1727016"/>
              <a:gd name="connsiteY15" fmla="*/ 746760 h 2356373"/>
              <a:gd name="connsiteX16" fmla="*/ 507131 w 1727016"/>
              <a:gd name="connsiteY16" fmla="*/ 830580 h 2356373"/>
              <a:gd name="connsiteX17" fmla="*/ 385211 w 1727016"/>
              <a:gd name="connsiteY17" fmla="*/ 944880 h 2356373"/>
              <a:gd name="connsiteX18" fmla="*/ 339491 w 1727016"/>
              <a:gd name="connsiteY18" fmla="*/ 998220 h 2356373"/>
              <a:gd name="connsiteX19" fmla="*/ 286151 w 1727016"/>
              <a:gd name="connsiteY19" fmla="*/ 1082040 h 2356373"/>
              <a:gd name="connsiteX20" fmla="*/ 248051 w 1727016"/>
              <a:gd name="connsiteY20" fmla="*/ 1135380 h 2356373"/>
              <a:gd name="connsiteX21" fmla="*/ 171851 w 1727016"/>
              <a:gd name="connsiteY21" fmla="*/ 1226820 h 2356373"/>
              <a:gd name="connsiteX22" fmla="*/ 95651 w 1727016"/>
              <a:gd name="connsiteY22" fmla="*/ 1348740 h 2356373"/>
              <a:gd name="connsiteX23" fmla="*/ 72791 w 1727016"/>
              <a:gd name="connsiteY23" fmla="*/ 1386840 h 2356373"/>
              <a:gd name="connsiteX24" fmla="*/ 57551 w 1727016"/>
              <a:gd name="connsiteY24" fmla="*/ 1432560 h 2356373"/>
              <a:gd name="connsiteX25" fmla="*/ 49931 w 1727016"/>
              <a:gd name="connsiteY25" fmla="*/ 1455420 h 2356373"/>
              <a:gd name="connsiteX26" fmla="*/ 42311 w 1727016"/>
              <a:gd name="connsiteY26" fmla="*/ 1478280 h 2356373"/>
              <a:gd name="connsiteX27" fmla="*/ 34691 w 1727016"/>
              <a:gd name="connsiteY27" fmla="*/ 1508760 h 2356373"/>
              <a:gd name="connsiteX28" fmla="*/ 27071 w 1727016"/>
              <a:gd name="connsiteY28" fmla="*/ 1531620 h 2356373"/>
              <a:gd name="connsiteX29" fmla="*/ 19451 w 1727016"/>
              <a:gd name="connsiteY29" fmla="*/ 1569720 h 2356373"/>
              <a:gd name="connsiteX30" fmla="*/ 11831 w 1727016"/>
              <a:gd name="connsiteY30" fmla="*/ 1600200 h 2356373"/>
              <a:gd name="connsiteX31" fmla="*/ 11831 w 1727016"/>
              <a:gd name="connsiteY31" fmla="*/ 1775460 h 2356373"/>
              <a:gd name="connsiteX32" fmla="*/ 42311 w 1727016"/>
              <a:gd name="connsiteY32" fmla="*/ 1859280 h 2356373"/>
              <a:gd name="connsiteX33" fmla="*/ 118511 w 1727016"/>
              <a:gd name="connsiteY33" fmla="*/ 1965960 h 2356373"/>
              <a:gd name="connsiteX34" fmla="*/ 156611 w 1727016"/>
              <a:gd name="connsiteY34" fmla="*/ 1996440 h 2356373"/>
              <a:gd name="connsiteX35" fmla="*/ 179471 w 1727016"/>
              <a:gd name="connsiteY35" fmla="*/ 2019300 h 2356373"/>
              <a:gd name="connsiteX36" fmla="*/ 248051 w 1727016"/>
              <a:gd name="connsiteY36" fmla="*/ 2065020 h 2356373"/>
              <a:gd name="connsiteX37" fmla="*/ 270911 w 1727016"/>
              <a:gd name="connsiteY37" fmla="*/ 2080260 h 2356373"/>
              <a:gd name="connsiteX38" fmla="*/ 339491 w 1727016"/>
              <a:gd name="connsiteY38" fmla="*/ 2148840 h 2356373"/>
              <a:gd name="connsiteX39" fmla="*/ 369971 w 1727016"/>
              <a:gd name="connsiteY39" fmla="*/ 2179320 h 2356373"/>
              <a:gd name="connsiteX40" fmla="*/ 400451 w 1727016"/>
              <a:gd name="connsiteY40" fmla="*/ 2232660 h 2356373"/>
              <a:gd name="connsiteX41" fmla="*/ 415691 w 1727016"/>
              <a:gd name="connsiteY41" fmla="*/ 2255520 h 2356373"/>
              <a:gd name="connsiteX42" fmla="*/ 469031 w 1727016"/>
              <a:gd name="connsiteY42" fmla="*/ 2286000 h 2356373"/>
              <a:gd name="connsiteX43" fmla="*/ 522371 w 1727016"/>
              <a:gd name="connsiteY43" fmla="*/ 2316480 h 2356373"/>
              <a:gd name="connsiteX44" fmla="*/ 560471 w 1727016"/>
              <a:gd name="connsiteY44" fmla="*/ 2324100 h 2356373"/>
              <a:gd name="connsiteX45" fmla="*/ 606191 w 1727016"/>
              <a:gd name="connsiteY45" fmla="*/ 2324100 h 235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27016" h="2356373">
                <a:moveTo>
                  <a:pt x="1726331" y="0"/>
                </a:moveTo>
                <a:cubicBezTo>
                  <a:pt x="1713631" y="50799"/>
                  <a:pt x="1727016" y="15250"/>
                  <a:pt x="1688231" y="68580"/>
                </a:cubicBezTo>
                <a:cubicBezTo>
                  <a:pt x="1677458" y="83393"/>
                  <a:pt x="1667585" y="98847"/>
                  <a:pt x="1657751" y="114300"/>
                </a:cubicBezTo>
                <a:cubicBezTo>
                  <a:pt x="1649800" y="126795"/>
                  <a:pt x="1644644" y="141254"/>
                  <a:pt x="1634891" y="152400"/>
                </a:cubicBezTo>
                <a:cubicBezTo>
                  <a:pt x="1626528" y="161958"/>
                  <a:pt x="1613717" y="166618"/>
                  <a:pt x="1604411" y="175260"/>
                </a:cubicBezTo>
                <a:cubicBezTo>
                  <a:pt x="1578088" y="199703"/>
                  <a:pt x="1556261" y="229020"/>
                  <a:pt x="1528211" y="251460"/>
                </a:cubicBezTo>
                <a:cubicBezTo>
                  <a:pt x="1493650" y="279109"/>
                  <a:pt x="1450534" y="314934"/>
                  <a:pt x="1413911" y="335280"/>
                </a:cubicBezTo>
                <a:cubicBezTo>
                  <a:pt x="1391051" y="347980"/>
                  <a:pt x="1367871" y="360121"/>
                  <a:pt x="1345331" y="373380"/>
                </a:cubicBezTo>
                <a:cubicBezTo>
                  <a:pt x="1324677" y="385529"/>
                  <a:pt x="1305318" y="399843"/>
                  <a:pt x="1284371" y="411480"/>
                </a:cubicBezTo>
                <a:cubicBezTo>
                  <a:pt x="1259547" y="425271"/>
                  <a:pt x="1233301" y="436354"/>
                  <a:pt x="1208171" y="449580"/>
                </a:cubicBezTo>
                <a:cubicBezTo>
                  <a:pt x="1185030" y="461760"/>
                  <a:pt x="1163488" y="477059"/>
                  <a:pt x="1139591" y="487680"/>
                </a:cubicBezTo>
                <a:cubicBezTo>
                  <a:pt x="1117571" y="497467"/>
                  <a:pt x="1092847" y="500350"/>
                  <a:pt x="1071011" y="510540"/>
                </a:cubicBezTo>
                <a:cubicBezTo>
                  <a:pt x="1016446" y="536004"/>
                  <a:pt x="966899" y="571997"/>
                  <a:pt x="910991" y="594360"/>
                </a:cubicBezTo>
                <a:cubicBezTo>
                  <a:pt x="885591" y="604520"/>
                  <a:pt x="858999" y="612099"/>
                  <a:pt x="834791" y="624840"/>
                </a:cubicBezTo>
                <a:cubicBezTo>
                  <a:pt x="810478" y="637636"/>
                  <a:pt x="789847" y="656554"/>
                  <a:pt x="766211" y="670560"/>
                </a:cubicBezTo>
                <a:cubicBezTo>
                  <a:pt x="721216" y="697224"/>
                  <a:pt x="672150" y="717130"/>
                  <a:pt x="629051" y="746760"/>
                </a:cubicBezTo>
                <a:cubicBezTo>
                  <a:pt x="588411" y="774700"/>
                  <a:pt x="545018" y="799007"/>
                  <a:pt x="507131" y="830580"/>
                </a:cubicBezTo>
                <a:cubicBezTo>
                  <a:pt x="458731" y="870914"/>
                  <a:pt x="430325" y="892247"/>
                  <a:pt x="385211" y="944880"/>
                </a:cubicBezTo>
                <a:cubicBezTo>
                  <a:pt x="369971" y="962660"/>
                  <a:pt x="353769" y="979659"/>
                  <a:pt x="339491" y="998220"/>
                </a:cubicBezTo>
                <a:cubicBezTo>
                  <a:pt x="306220" y="1041472"/>
                  <a:pt x="314048" y="1040194"/>
                  <a:pt x="286151" y="1082040"/>
                </a:cubicBezTo>
                <a:cubicBezTo>
                  <a:pt x="274031" y="1100220"/>
                  <a:pt x="261590" y="1118230"/>
                  <a:pt x="248051" y="1135380"/>
                </a:cubicBezTo>
                <a:cubicBezTo>
                  <a:pt x="223466" y="1166521"/>
                  <a:pt x="193859" y="1193808"/>
                  <a:pt x="171851" y="1226820"/>
                </a:cubicBezTo>
                <a:cubicBezTo>
                  <a:pt x="36604" y="1429691"/>
                  <a:pt x="148355" y="1253872"/>
                  <a:pt x="95651" y="1348740"/>
                </a:cubicBezTo>
                <a:cubicBezTo>
                  <a:pt x="88458" y="1361687"/>
                  <a:pt x="78920" y="1373357"/>
                  <a:pt x="72791" y="1386840"/>
                </a:cubicBezTo>
                <a:cubicBezTo>
                  <a:pt x="66144" y="1401464"/>
                  <a:pt x="62631" y="1417320"/>
                  <a:pt x="57551" y="1432560"/>
                </a:cubicBezTo>
                <a:lnTo>
                  <a:pt x="49931" y="1455420"/>
                </a:lnTo>
                <a:cubicBezTo>
                  <a:pt x="47391" y="1463040"/>
                  <a:pt x="44259" y="1470488"/>
                  <a:pt x="42311" y="1478280"/>
                </a:cubicBezTo>
                <a:cubicBezTo>
                  <a:pt x="39771" y="1488440"/>
                  <a:pt x="37568" y="1498690"/>
                  <a:pt x="34691" y="1508760"/>
                </a:cubicBezTo>
                <a:cubicBezTo>
                  <a:pt x="32484" y="1516483"/>
                  <a:pt x="29019" y="1523828"/>
                  <a:pt x="27071" y="1531620"/>
                </a:cubicBezTo>
                <a:cubicBezTo>
                  <a:pt x="23930" y="1544185"/>
                  <a:pt x="22261" y="1557077"/>
                  <a:pt x="19451" y="1569720"/>
                </a:cubicBezTo>
                <a:cubicBezTo>
                  <a:pt x="17179" y="1579943"/>
                  <a:pt x="14371" y="1590040"/>
                  <a:pt x="11831" y="1600200"/>
                </a:cubicBezTo>
                <a:cubicBezTo>
                  <a:pt x="1933" y="1689279"/>
                  <a:pt x="0" y="1668985"/>
                  <a:pt x="11831" y="1775460"/>
                </a:cubicBezTo>
                <a:cubicBezTo>
                  <a:pt x="14563" y="1800049"/>
                  <a:pt x="33020" y="1841859"/>
                  <a:pt x="42311" y="1859280"/>
                </a:cubicBezTo>
                <a:cubicBezTo>
                  <a:pt x="60892" y="1894119"/>
                  <a:pt x="89935" y="1937384"/>
                  <a:pt x="118511" y="1965960"/>
                </a:cubicBezTo>
                <a:cubicBezTo>
                  <a:pt x="130011" y="1977460"/>
                  <a:pt x="144371" y="1985730"/>
                  <a:pt x="156611" y="1996440"/>
                </a:cubicBezTo>
                <a:cubicBezTo>
                  <a:pt x="164721" y="2003536"/>
                  <a:pt x="170850" y="2012834"/>
                  <a:pt x="179471" y="2019300"/>
                </a:cubicBezTo>
                <a:cubicBezTo>
                  <a:pt x="201450" y="2035785"/>
                  <a:pt x="225191" y="2049780"/>
                  <a:pt x="248051" y="2065020"/>
                </a:cubicBezTo>
                <a:cubicBezTo>
                  <a:pt x="255671" y="2070100"/>
                  <a:pt x="264435" y="2073784"/>
                  <a:pt x="270911" y="2080260"/>
                </a:cubicBezTo>
                <a:lnTo>
                  <a:pt x="339491" y="2148840"/>
                </a:lnTo>
                <a:lnTo>
                  <a:pt x="369971" y="2179320"/>
                </a:lnTo>
                <a:cubicBezTo>
                  <a:pt x="382306" y="2228658"/>
                  <a:pt x="368024" y="2193747"/>
                  <a:pt x="400451" y="2232660"/>
                </a:cubicBezTo>
                <a:cubicBezTo>
                  <a:pt x="406314" y="2239695"/>
                  <a:pt x="409215" y="2249044"/>
                  <a:pt x="415691" y="2255520"/>
                </a:cubicBezTo>
                <a:cubicBezTo>
                  <a:pt x="433689" y="2273518"/>
                  <a:pt x="448113" y="2271059"/>
                  <a:pt x="469031" y="2286000"/>
                </a:cubicBezTo>
                <a:cubicBezTo>
                  <a:pt x="514492" y="2318472"/>
                  <a:pt x="466669" y="2304102"/>
                  <a:pt x="522371" y="2316480"/>
                </a:cubicBezTo>
                <a:cubicBezTo>
                  <a:pt x="535014" y="2319290"/>
                  <a:pt x="547976" y="2320692"/>
                  <a:pt x="560471" y="2324100"/>
                </a:cubicBezTo>
                <a:cubicBezTo>
                  <a:pt x="611010" y="2337883"/>
                  <a:pt x="606191" y="2356373"/>
                  <a:pt x="606191" y="23241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4954592" cy="386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20" y="142852"/>
            <a:ext cx="3236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*workspace</a:t>
            </a:r>
            <a:r>
              <a:rPr lang="ko-KR" altLang="en-US" sz="1600" dirty="0" smtClean="0"/>
              <a:t>로 탐색기를 </a:t>
            </a:r>
            <a:r>
              <a:rPr lang="ko-KR" altLang="en-US" sz="1600" dirty="0" err="1" smtClean="0"/>
              <a:t>열고이동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428860" y="3500438"/>
            <a:ext cx="157163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4643446"/>
            <a:ext cx="89774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설치 버전 확인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–v  ( verbose mode</a:t>
            </a:r>
            <a:r>
              <a:rPr lang="ko-KR" altLang="en-US" sz="1600" dirty="0" smtClean="0"/>
              <a:t>를 활성화 할 때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–v : commit</a:t>
            </a:r>
            <a:r>
              <a:rPr lang="ko-KR" altLang="en-US" sz="1600" dirty="0" smtClean="0"/>
              <a:t>할 때 변경된 파일의 부가적인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정보를 볼 수 있다</a:t>
            </a:r>
            <a:r>
              <a:rPr lang="en-US" altLang="ko-KR" sz="1600" dirty="0" smtClean="0"/>
              <a:t>. 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--version  (</a:t>
            </a:r>
            <a:r>
              <a:rPr lang="ko-KR" altLang="en-US" sz="1600" dirty="0" smtClean="0"/>
              <a:t>순수하게 버전을 확인 할 때 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1928794" y="4214818"/>
            <a:ext cx="235745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4810" y="3903653"/>
            <a:ext cx="4341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프로그램이나 명령어가 실행될 때 추가적인 정보를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더 많이 출력하는 모드를 </a:t>
            </a:r>
            <a:r>
              <a:rPr lang="en-US" altLang="ko-KR" sz="1400" dirty="0" smtClean="0"/>
              <a:t>verbose mode</a:t>
            </a:r>
            <a:r>
              <a:rPr lang="ko-KR" altLang="en-US" sz="1400" dirty="0" err="1" smtClean="0"/>
              <a:t>라고한다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다른 명령어와 혼합하여 사용가능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786454"/>
            <a:ext cx="514353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823</Words>
  <Application>Microsoft Office PowerPoint</Application>
  <PresentationFormat>화면 슬라이드 쇼(4:3)</PresentationFormat>
  <Paragraphs>160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sujin</dc:creator>
  <cp:lastModifiedBy>user</cp:lastModifiedBy>
  <cp:revision>677</cp:revision>
  <dcterms:created xsi:type="dcterms:W3CDTF">2016-03-02T14:20:33Z</dcterms:created>
  <dcterms:modified xsi:type="dcterms:W3CDTF">2024-10-28T05:30:04Z</dcterms:modified>
</cp:coreProperties>
</file>