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FIA Youness" initials="CY" lastIdx="1" clrIdx="0">
    <p:extLst>
      <p:ext uri="{19B8F6BF-5375-455C-9EA6-DF929625EA0E}">
        <p15:presenceInfo xmlns:p15="http://schemas.microsoft.com/office/powerpoint/2012/main" userId="S-1-5-21-1390067357-1682526488-682003330-14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2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C76F-4960-43CE-A2AE-DC9F0A42F084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87679" y="287382"/>
            <a:ext cx="11120847" cy="62701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Alternative 37"/>
          <p:cNvSpPr/>
          <p:nvPr/>
        </p:nvSpPr>
        <p:spPr>
          <a:xfrm>
            <a:off x="3762104" y="983946"/>
            <a:ext cx="7249884" cy="4076227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Alternative 38"/>
          <p:cNvSpPr/>
          <p:nvPr/>
        </p:nvSpPr>
        <p:spPr>
          <a:xfrm>
            <a:off x="7175863" y="5383395"/>
            <a:ext cx="2098766" cy="44462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avec coins rognés du même côté 39"/>
          <p:cNvSpPr/>
          <p:nvPr/>
        </p:nvSpPr>
        <p:spPr>
          <a:xfrm>
            <a:off x="4145277" y="1297516"/>
            <a:ext cx="1271454" cy="2900016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avec coins rognés en diagonale 40"/>
          <p:cNvSpPr/>
          <p:nvPr/>
        </p:nvSpPr>
        <p:spPr>
          <a:xfrm>
            <a:off x="6448697" y="1297177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avec coins rognés en diagonale 41"/>
          <p:cNvSpPr/>
          <p:nvPr/>
        </p:nvSpPr>
        <p:spPr>
          <a:xfrm>
            <a:off x="6448697" y="2388952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avec coins rognés en diagonale 42"/>
          <p:cNvSpPr/>
          <p:nvPr/>
        </p:nvSpPr>
        <p:spPr>
          <a:xfrm>
            <a:off x="6448697" y="3518263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439990" y="2621976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Mes-notes-api</a:t>
            </a:r>
            <a:endParaRPr lang="fr-FR" sz="16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448697" y="3735807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other-api</a:t>
            </a:r>
            <a:endParaRPr lang="fr-FR" sz="1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869678" y="2056612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Port:3306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500947" y="2150365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Port:8070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500947" y="1498913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Mes-courses-api</a:t>
            </a:r>
            <a:endParaRPr lang="fr-FR" sz="1600" dirty="0"/>
          </a:p>
        </p:txBody>
      </p:sp>
      <p:sp>
        <p:nvSpPr>
          <p:cNvPr id="17" name="Cylindre 16"/>
          <p:cNvSpPr/>
          <p:nvPr/>
        </p:nvSpPr>
        <p:spPr>
          <a:xfrm>
            <a:off x="4545873" y="5725035"/>
            <a:ext cx="722811" cy="67041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580706" y="5960632"/>
            <a:ext cx="65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GIT</a:t>
            </a:r>
            <a:endParaRPr lang="fr-FR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181591" y="6012453"/>
            <a:ext cx="1463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home-</a:t>
            </a:r>
            <a:r>
              <a:rPr lang="fr-FR" sz="1100" b="1" dirty="0" err="1"/>
              <a:t>app</a:t>
            </a:r>
            <a:r>
              <a:rPr lang="fr-FR" sz="1100" b="1" dirty="0"/>
              <a:t>-config-repo</a:t>
            </a:r>
            <a:endParaRPr lang="fr-FR" sz="16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7341326" y="5419801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Config-server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5207723" y="5634324"/>
            <a:ext cx="1968141" cy="28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avec coins rognés en diagonale 53"/>
          <p:cNvSpPr/>
          <p:nvPr/>
        </p:nvSpPr>
        <p:spPr>
          <a:xfrm>
            <a:off x="8817431" y="2301761"/>
            <a:ext cx="1785258" cy="1089127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avec coins rognés en diagonale 54"/>
          <p:cNvSpPr/>
          <p:nvPr/>
        </p:nvSpPr>
        <p:spPr>
          <a:xfrm>
            <a:off x="722815" y="5721163"/>
            <a:ext cx="483326" cy="340004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005837" y="5784168"/>
            <a:ext cx="1402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Conteneur</a:t>
            </a:r>
            <a:endParaRPr lang="fr-FR" sz="1600" dirty="0"/>
          </a:p>
        </p:txBody>
      </p:sp>
      <p:sp>
        <p:nvSpPr>
          <p:cNvPr id="57" name="Cylindre 56"/>
          <p:cNvSpPr/>
          <p:nvPr/>
        </p:nvSpPr>
        <p:spPr>
          <a:xfrm>
            <a:off x="722814" y="5251698"/>
            <a:ext cx="483326" cy="3749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1105985" y="5296341"/>
            <a:ext cx="1402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Dépôt de config</a:t>
            </a:r>
            <a:endParaRPr lang="fr-FR" sz="1600" dirty="0"/>
          </a:p>
        </p:txBody>
      </p:sp>
      <p:sp>
        <p:nvSpPr>
          <p:cNvPr id="59" name="Organigramme : Alternative 58"/>
          <p:cNvSpPr/>
          <p:nvPr/>
        </p:nvSpPr>
        <p:spPr>
          <a:xfrm>
            <a:off x="727164" y="4646527"/>
            <a:ext cx="435422" cy="401693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162610" y="4720328"/>
            <a:ext cx="111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Env</a:t>
            </a:r>
            <a:r>
              <a:rPr lang="fr-FR" sz="1200" dirty="0" smtClean="0"/>
              <a:t> docker</a:t>
            </a:r>
            <a:endParaRPr lang="fr-FR" sz="1600" dirty="0"/>
          </a:p>
        </p:txBody>
      </p:sp>
      <p:sp>
        <p:nvSpPr>
          <p:cNvPr id="49" name="Cylindre 48"/>
          <p:cNvSpPr/>
          <p:nvPr/>
        </p:nvSpPr>
        <p:spPr>
          <a:xfrm>
            <a:off x="9274629" y="2390651"/>
            <a:ext cx="853436" cy="8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9374774" y="2728358"/>
            <a:ext cx="65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BD</a:t>
            </a:r>
            <a:endParaRPr lang="fr-FR" sz="16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518366" y="1074646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Port:8090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8826140" y="4687761"/>
            <a:ext cx="176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Docker Engine</a:t>
            </a:r>
            <a:endParaRPr lang="fr-FR" sz="2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4145277" y="1778541"/>
            <a:ext cx="1288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Gateway-api-home-</a:t>
            </a:r>
            <a:r>
              <a:rPr lang="fr-FR" sz="1600" dirty="0" err="1" smtClean="0"/>
              <a:t>app</a:t>
            </a:r>
            <a:endParaRPr lang="fr-FR" sz="1600" dirty="0" smtClean="0"/>
          </a:p>
          <a:p>
            <a:pPr algn="ctr"/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+ </a:t>
            </a:r>
          </a:p>
          <a:p>
            <a:pPr algn="ctr"/>
            <a:endParaRPr lang="fr-FR" sz="1600" dirty="0"/>
          </a:p>
          <a:p>
            <a:pPr algn="ctr"/>
            <a:r>
              <a:rPr lang="fr-FR" sz="1600" dirty="0" smtClean="0"/>
              <a:t>Auth-api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979816" y="4122206"/>
            <a:ext cx="16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port:8080</a:t>
            </a:r>
          </a:p>
          <a:p>
            <a:pPr algn="ctr"/>
            <a:r>
              <a:rPr lang="fr-FR" sz="1600" dirty="0" smtClean="0"/>
              <a:t>ZUUL-Server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553197" y="4277116"/>
            <a:ext cx="166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Eureka-clients</a:t>
            </a:r>
            <a:endParaRPr lang="fr-FR" sz="1600" dirty="0"/>
          </a:p>
        </p:txBody>
      </p:sp>
      <p:cxnSp>
        <p:nvCxnSpPr>
          <p:cNvPr id="69" name="Connecteur droit 68"/>
          <p:cNvCxnSpPr/>
          <p:nvPr/>
        </p:nvCxnSpPr>
        <p:spPr>
          <a:xfrm flipH="1">
            <a:off x="8543109" y="1715589"/>
            <a:ext cx="17417" cy="3667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 flipV="1">
            <a:off x="8268786" y="1715589"/>
            <a:ext cx="2917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8255725" y="2783667"/>
            <a:ext cx="296094" cy="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8247015" y="3921920"/>
            <a:ext cx="304802" cy="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722814" y="2604175"/>
            <a:ext cx="1515291" cy="1037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ésultat de recherche d'images pour &quot;angular 8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9" y="2645537"/>
            <a:ext cx="903926" cy="9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Connecteur droit avec flèche 86"/>
          <p:cNvCxnSpPr/>
          <p:nvPr/>
        </p:nvCxnSpPr>
        <p:spPr>
          <a:xfrm>
            <a:off x="2281660" y="2897635"/>
            <a:ext cx="1480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flipH="1">
            <a:off x="2238105" y="3390888"/>
            <a:ext cx="1523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648789" y="3639283"/>
            <a:ext cx="1663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Home-</a:t>
            </a:r>
            <a:r>
              <a:rPr lang="fr-FR" sz="1600" dirty="0" err="1" smtClean="0"/>
              <a:t>app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100" dirty="0" smtClean="0"/>
              <a:t>(Angular 8)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473236" y="2566572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Request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2486295" y="3453822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Response</a:t>
            </a:r>
            <a:endParaRPr lang="fr-FR" sz="1100" dirty="0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5434149" y="1498913"/>
            <a:ext cx="1005841" cy="62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endCxn id="44" idx="1"/>
          </p:cNvCxnSpPr>
          <p:nvPr/>
        </p:nvCxnSpPr>
        <p:spPr>
          <a:xfrm>
            <a:off x="5416731" y="2783667"/>
            <a:ext cx="1023259" cy="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endCxn id="45" idx="1"/>
          </p:cNvCxnSpPr>
          <p:nvPr/>
        </p:nvCxnSpPr>
        <p:spPr>
          <a:xfrm>
            <a:off x="5416731" y="3468759"/>
            <a:ext cx="1031966" cy="43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8229600" y="2001211"/>
            <a:ext cx="596540" cy="47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H="1">
            <a:off x="8242662" y="2922646"/>
            <a:ext cx="57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8268786" y="3390888"/>
            <a:ext cx="735877" cy="34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4450079" y="326915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MSA-Home-</a:t>
            </a:r>
            <a:r>
              <a:rPr lang="fr-FR" sz="2400" dirty="0" err="1" smtClean="0"/>
              <a:t>app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67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87680" y="287383"/>
            <a:ext cx="10519954" cy="58695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Alternative 1"/>
          <p:cNvSpPr/>
          <p:nvPr/>
        </p:nvSpPr>
        <p:spPr>
          <a:xfrm>
            <a:off x="4489266" y="983947"/>
            <a:ext cx="5529943" cy="4967700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190" y="287383"/>
            <a:ext cx="10580914" cy="6043748"/>
          </a:xfrm>
        </p:spPr>
        <p:txBody>
          <a:bodyPr/>
          <a:lstStyle/>
          <a:p>
            <a:r>
              <a:rPr lang="fr-FR" dirty="0" smtClean="0"/>
              <a:t>MSA-Home-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14994" y="2873829"/>
            <a:ext cx="1515291" cy="818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s rognés du même côté 5"/>
          <p:cNvSpPr/>
          <p:nvPr/>
        </p:nvSpPr>
        <p:spPr>
          <a:xfrm>
            <a:off x="4746169" y="1584960"/>
            <a:ext cx="1018903" cy="3257007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8038011" y="1584960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8038011" y="2873829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8038011" y="4162698"/>
            <a:ext cx="1785258" cy="679269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491342" y="3786443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UI client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28310" y="4935798"/>
            <a:ext cx="16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ZUUL-Server </a:t>
            </a:r>
            <a:r>
              <a:rPr lang="fr-FR" sz="1100" dirty="0" smtClean="0">
                <a:solidFill>
                  <a:srgbClr val="FF0000"/>
                </a:solidFill>
              </a:rPr>
              <a:t>port:8080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830285" y="3098465"/>
            <a:ext cx="1881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30285" y="3553098"/>
            <a:ext cx="1915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7" idx="2"/>
          </p:cNvCxnSpPr>
          <p:nvPr/>
        </p:nvCxnSpPr>
        <p:spPr>
          <a:xfrm flipV="1">
            <a:off x="5765072" y="1924595"/>
            <a:ext cx="2272939" cy="461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2"/>
          </p:cNvCxnSpPr>
          <p:nvPr/>
        </p:nvCxnSpPr>
        <p:spPr>
          <a:xfrm>
            <a:off x="5799904" y="3213463"/>
            <a:ext cx="223810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9" idx="2"/>
          </p:cNvCxnSpPr>
          <p:nvPr/>
        </p:nvCxnSpPr>
        <p:spPr>
          <a:xfrm>
            <a:off x="5799904" y="3971109"/>
            <a:ext cx="2238107" cy="53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078475" y="2743024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Request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078475" y="3612095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REST </a:t>
            </a:r>
            <a:r>
              <a:rPr lang="fr-FR" sz="1100" dirty="0" smtClean="0"/>
              <a:t>Response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055430" y="4936338"/>
            <a:ext cx="166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Eureka-clients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39634" y="2674854"/>
            <a:ext cx="99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Gateway-api-home-app + </a:t>
            </a:r>
          </a:p>
          <a:p>
            <a:endParaRPr lang="fr-FR" sz="1600" dirty="0"/>
          </a:p>
          <a:p>
            <a:r>
              <a:rPr lang="fr-FR" sz="1600" dirty="0" smtClean="0"/>
              <a:t>Auth-api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152603" y="5424537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Docker Engine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055430" y="3044186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Mes-notes-api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038011" y="4380242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other-api</a:t>
            </a:r>
            <a:endParaRPr lang="fr-FR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164770" y="3055341"/>
            <a:ext cx="1663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Home-</a:t>
            </a:r>
            <a:r>
              <a:rPr lang="fr-FR" sz="1600" dirty="0" err="1" smtClean="0"/>
              <a:t>app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100" dirty="0" smtClean="0"/>
              <a:t>(Angular 8)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8055430" y="1323350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Port:8090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90261" y="2635242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Port:8070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090261" y="1786696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Mes-courses-api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373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60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CHAFIA Youness</dc:creator>
  <cp:lastModifiedBy>CHAFIA Youness</cp:lastModifiedBy>
  <cp:revision>15</cp:revision>
  <dcterms:created xsi:type="dcterms:W3CDTF">2019-10-15T10:03:50Z</dcterms:created>
  <dcterms:modified xsi:type="dcterms:W3CDTF">2019-10-23T08:39:40Z</dcterms:modified>
</cp:coreProperties>
</file>