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FIA Youness" initials="CY" lastIdx="1" clrIdx="0">
    <p:extLst>
      <p:ext uri="{19B8F6BF-5375-455C-9EA6-DF929625EA0E}">
        <p15:presenceInfo xmlns:p15="http://schemas.microsoft.com/office/powerpoint/2012/main" userId="S-1-5-21-1390067357-1682526488-682003330-14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3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1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2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C76F-4960-43CE-A2AE-DC9F0A42F084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19BE-2375-4652-B745-3AA7EC3DE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87680" y="592183"/>
            <a:ext cx="10519954" cy="55647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190" y="592183"/>
            <a:ext cx="10580914" cy="5738948"/>
          </a:xfrm>
        </p:spPr>
        <p:txBody>
          <a:bodyPr/>
          <a:lstStyle/>
          <a:p>
            <a:r>
              <a:rPr lang="fr-FR" dirty="0" smtClean="0"/>
              <a:t>MSA-Home-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14994" y="2873829"/>
            <a:ext cx="1515291" cy="818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avec coins rognés du même côté 5"/>
          <p:cNvSpPr/>
          <p:nvPr/>
        </p:nvSpPr>
        <p:spPr>
          <a:xfrm>
            <a:off x="4746169" y="1584960"/>
            <a:ext cx="1018903" cy="325700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8038011" y="1584960"/>
            <a:ext cx="1785258" cy="67926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rognés en diagonale 7"/>
          <p:cNvSpPr/>
          <p:nvPr/>
        </p:nvSpPr>
        <p:spPr>
          <a:xfrm>
            <a:off x="8038011" y="2873829"/>
            <a:ext cx="1785258" cy="67926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avec coins rognés en diagonale 8"/>
          <p:cNvSpPr/>
          <p:nvPr/>
        </p:nvSpPr>
        <p:spPr>
          <a:xfrm>
            <a:off x="8038011" y="4162698"/>
            <a:ext cx="1785258" cy="67926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619794" y="3098465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UI client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28310" y="4935798"/>
            <a:ext cx="166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ZUUL-Server </a:t>
            </a:r>
            <a:r>
              <a:rPr lang="fr-FR" sz="1100" dirty="0" smtClean="0">
                <a:solidFill>
                  <a:srgbClr val="FF0000"/>
                </a:solidFill>
              </a:rPr>
              <a:t>port:8080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830285" y="3098465"/>
            <a:ext cx="188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30285" y="3553098"/>
            <a:ext cx="1915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7" idx="2"/>
          </p:cNvCxnSpPr>
          <p:nvPr/>
        </p:nvCxnSpPr>
        <p:spPr>
          <a:xfrm flipV="1">
            <a:off x="5765072" y="1924595"/>
            <a:ext cx="2272939" cy="461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8" idx="2"/>
          </p:cNvCxnSpPr>
          <p:nvPr/>
        </p:nvCxnSpPr>
        <p:spPr>
          <a:xfrm>
            <a:off x="5799904" y="3213463"/>
            <a:ext cx="223810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9" idx="2"/>
          </p:cNvCxnSpPr>
          <p:nvPr/>
        </p:nvCxnSpPr>
        <p:spPr>
          <a:xfrm>
            <a:off x="5799904" y="3971109"/>
            <a:ext cx="2238107" cy="53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078475" y="2743024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request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078475" y="3612095"/>
            <a:ext cx="1097281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response</a:t>
            </a:r>
            <a:endParaRPr lang="fr-FR" sz="11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055430" y="4936338"/>
            <a:ext cx="166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Eureka-client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39634" y="2674854"/>
            <a:ext cx="99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Gateway-api-home-</a:t>
            </a:r>
            <a:r>
              <a:rPr lang="fr-FR" sz="1600" dirty="0" err="1" smtClean="0"/>
              <a:t>app</a:t>
            </a:r>
            <a:r>
              <a:rPr lang="fr-FR" sz="1600" dirty="0" smtClean="0"/>
              <a:t> + </a:t>
            </a:r>
          </a:p>
          <a:p>
            <a:endParaRPr lang="fr-FR" sz="1600" dirty="0"/>
          </a:p>
          <a:p>
            <a:r>
              <a:rPr lang="fr-FR" sz="1600" dirty="0" err="1" smtClean="0"/>
              <a:t>Auth</a:t>
            </a:r>
            <a:r>
              <a:rPr lang="fr-FR" sz="1600" dirty="0" smtClean="0"/>
              <a:t>-api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038011" y="1775129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Mes-courses-api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055430" y="3044186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Mes-notes-api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038011" y="4380242"/>
            <a:ext cx="17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other</a:t>
            </a:r>
            <a:r>
              <a:rPr lang="fr-FR" sz="1600" dirty="0" smtClean="0"/>
              <a:t>-api</a:t>
            </a:r>
            <a:endParaRPr lang="fr-FR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289954" y="3838454"/>
            <a:ext cx="1663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Home-</a:t>
            </a:r>
            <a:r>
              <a:rPr lang="fr-FR" sz="1600" dirty="0" err="1" smtClean="0"/>
              <a:t>app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100" dirty="0" smtClean="0"/>
              <a:t>(Angular 8)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8055430" y="1323350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Port:8090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90261" y="2635242"/>
            <a:ext cx="1663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Port:8070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0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CHAFIA Youness</dc:creator>
  <cp:lastModifiedBy>CHAFIA Youness</cp:lastModifiedBy>
  <cp:revision>5</cp:revision>
  <dcterms:created xsi:type="dcterms:W3CDTF">2019-10-15T10:03:50Z</dcterms:created>
  <dcterms:modified xsi:type="dcterms:W3CDTF">2019-10-15T14:05:34Z</dcterms:modified>
</cp:coreProperties>
</file>