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99" r:id="rId2"/>
  </p:sldMasterIdLst>
  <p:notesMasterIdLst>
    <p:notesMasterId r:id="rId9"/>
  </p:notesMasterIdLst>
  <p:sldIdLst>
    <p:sldId id="263" r:id="rId3"/>
    <p:sldId id="256" r:id="rId4"/>
    <p:sldId id="262" r:id="rId5"/>
    <p:sldId id="259"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B85356-FECB-4A28-9D08-6A2257F2B1E1}" v="4" dt="2022-03-16T09:09:45.576"/>
    <p1510:client id="{69E7AF4D-AE73-4866-B759-99DDF153D518}" v="752" dt="2022-03-16T11:26:46.169"/>
    <p1510:client id="{774B50EE-A7C1-4D68-AAF6-02F8B3016A2C}" v="3" dt="2022-03-15T13:08:25.858"/>
    <p1510:client id="{79937FC3-478E-41CD-84C1-6FF5E65460F3}" v="54" dt="2022-03-16T09:14:12.182"/>
    <p1510:client id="{9A21EE92-6C40-423E-964A-C08FB0E7E97C}" v="20" dt="2022-03-16T04:00:17.783"/>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78" y="3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9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Callaghan" userId="73b78b07ebcd1867" providerId="Windows Live" clId="Web-{774B50EE-A7C1-4D68-AAF6-02F8B3016A2C}"/>
    <pc:docChg chg="modSld">
      <pc:chgData name="Jonathan Callaghan" userId="73b78b07ebcd1867" providerId="Windows Live" clId="Web-{774B50EE-A7C1-4D68-AAF6-02F8B3016A2C}" dt="2022-03-15T13:08:23.592" v="0" actId="20577"/>
      <pc:docMkLst>
        <pc:docMk/>
      </pc:docMkLst>
      <pc:sldChg chg="modSp">
        <pc:chgData name="Jonathan Callaghan" userId="73b78b07ebcd1867" providerId="Windows Live" clId="Web-{774B50EE-A7C1-4D68-AAF6-02F8B3016A2C}" dt="2022-03-15T13:08:23.592" v="0" actId="20577"/>
        <pc:sldMkLst>
          <pc:docMk/>
          <pc:sldMk cId="921904014" sldId="257"/>
        </pc:sldMkLst>
        <pc:spChg chg="mod">
          <ac:chgData name="Jonathan Callaghan" userId="73b78b07ebcd1867" providerId="Windows Live" clId="Web-{774B50EE-A7C1-4D68-AAF6-02F8B3016A2C}" dt="2022-03-15T13:08:23.592" v="0" actId="20577"/>
          <ac:spMkLst>
            <pc:docMk/>
            <pc:sldMk cId="921904014" sldId="257"/>
            <ac:spMk id="5" creationId="{A589CCAE-4DA3-4A2A-93AC-CC34D700CDE9}"/>
          </ac:spMkLst>
        </pc:spChg>
      </pc:sldChg>
    </pc:docChg>
  </pc:docChgLst>
  <pc:docChgLst>
    <pc:chgData name="Chan Yeke" userId="404582856158d15c" providerId="Windows Live" clId="Web-{79937FC3-478E-41CD-84C1-6FF5E65460F3}"/>
    <pc:docChg chg="addSld modSld sldOrd">
      <pc:chgData name="Chan Yeke" userId="404582856158d15c" providerId="Windows Live" clId="Web-{79937FC3-478E-41CD-84C1-6FF5E65460F3}" dt="2022-03-16T09:14:10.823" v="40"/>
      <pc:docMkLst>
        <pc:docMk/>
      </pc:docMkLst>
      <pc:sldChg chg="addSp delSp modSp new ord">
        <pc:chgData name="Chan Yeke" userId="404582856158d15c" providerId="Windows Live" clId="Web-{79937FC3-478E-41CD-84C1-6FF5E65460F3}" dt="2022-03-16T09:14:10.823" v="40"/>
        <pc:sldMkLst>
          <pc:docMk/>
          <pc:sldMk cId="2532516535" sldId="261"/>
        </pc:sldMkLst>
        <pc:spChg chg="del">
          <ac:chgData name="Chan Yeke" userId="404582856158d15c" providerId="Windows Live" clId="Web-{79937FC3-478E-41CD-84C1-6FF5E65460F3}" dt="2022-03-16T09:10:54.382" v="2"/>
          <ac:spMkLst>
            <pc:docMk/>
            <pc:sldMk cId="2532516535" sldId="261"/>
            <ac:spMk id="2" creationId="{B4B2FA75-A3F3-4F21-8EB3-4F3C4E9E1072}"/>
          </ac:spMkLst>
        </pc:spChg>
        <pc:spChg chg="del">
          <ac:chgData name="Chan Yeke" userId="404582856158d15c" providerId="Windows Live" clId="Web-{79937FC3-478E-41CD-84C1-6FF5E65460F3}" dt="2022-03-16T09:10:57.803" v="3"/>
          <ac:spMkLst>
            <pc:docMk/>
            <pc:sldMk cId="2532516535" sldId="261"/>
            <ac:spMk id="3" creationId="{35F8B897-BAD5-45DB-A655-96F39504E06B}"/>
          </ac:spMkLst>
        </pc:spChg>
        <pc:spChg chg="add mod">
          <ac:chgData name="Chan Yeke" userId="404582856158d15c" providerId="Windows Live" clId="Web-{79937FC3-478E-41CD-84C1-6FF5E65460F3}" dt="2022-03-16T09:11:01.913" v="5" actId="20577"/>
          <ac:spMkLst>
            <pc:docMk/>
            <pc:sldMk cId="2532516535" sldId="261"/>
            <ac:spMk id="4" creationId="{34359BD1-73B5-4997-8C26-E9439E7BEC7F}"/>
          </ac:spMkLst>
        </pc:spChg>
        <pc:spChg chg="add mod">
          <ac:chgData name="Chan Yeke" userId="404582856158d15c" providerId="Windows Live" clId="Web-{79937FC3-478E-41CD-84C1-6FF5E65460F3}" dt="2022-03-16T09:12:25.930" v="24" actId="1076"/>
          <ac:spMkLst>
            <pc:docMk/>
            <pc:sldMk cId="2532516535" sldId="261"/>
            <ac:spMk id="7" creationId="{706F95C7-E19C-497E-86E3-7D2872985AAB}"/>
          </ac:spMkLst>
        </pc:spChg>
        <pc:spChg chg="add mod">
          <ac:chgData name="Chan Yeke" userId="404582856158d15c" providerId="Windows Live" clId="Web-{79937FC3-478E-41CD-84C1-6FF5E65460F3}" dt="2022-03-16T09:12:16.086" v="23" actId="1076"/>
          <ac:spMkLst>
            <pc:docMk/>
            <pc:sldMk cId="2532516535" sldId="261"/>
            <ac:spMk id="8" creationId="{4480E503-9792-4572-8F32-CB2ACF6286C3}"/>
          </ac:spMkLst>
        </pc:spChg>
        <pc:graphicFrameChg chg="add mod modGraphic">
          <ac:chgData name="Chan Yeke" userId="404582856158d15c" providerId="Windows Live" clId="Web-{79937FC3-478E-41CD-84C1-6FF5E65460F3}" dt="2022-03-16T09:14:10.823" v="40"/>
          <ac:graphicFrameMkLst>
            <pc:docMk/>
            <pc:sldMk cId="2532516535" sldId="261"/>
            <ac:graphicFrameMk id="6" creationId="{0207153E-277A-4939-AF49-7501B58C1B80}"/>
          </ac:graphicFrameMkLst>
        </pc:graphicFrameChg>
      </pc:sldChg>
    </pc:docChg>
  </pc:docChgLst>
  <pc:docChgLst>
    <pc:chgData name="Chan Yeke" userId="404582856158d15c" providerId="Windows Live" clId="Web-{43B85356-FECB-4A28-9D08-6A2257F2B1E1}"/>
    <pc:docChg chg="addSld delSld">
      <pc:chgData name="Chan Yeke" userId="404582856158d15c" providerId="Windows Live" clId="Web-{43B85356-FECB-4A28-9D08-6A2257F2B1E1}" dt="2022-03-16T09:09:45.576" v="3"/>
      <pc:docMkLst>
        <pc:docMk/>
      </pc:docMkLst>
      <pc:sldChg chg="new del">
        <pc:chgData name="Chan Yeke" userId="404582856158d15c" providerId="Windows Live" clId="Web-{43B85356-FECB-4A28-9D08-6A2257F2B1E1}" dt="2022-03-16T09:09:45.576" v="3"/>
        <pc:sldMkLst>
          <pc:docMk/>
          <pc:sldMk cId="2194345181" sldId="261"/>
        </pc:sldMkLst>
      </pc:sldChg>
      <pc:sldChg chg="new del">
        <pc:chgData name="Chan Yeke" userId="404582856158d15c" providerId="Windows Live" clId="Web-{43B85356-FECB-4A28-9D08-6A2257F2B1E1}" dt="2022-03-16T09:09:40.435" v="1"/>
        <pc:sldMkLst>
          <pc:docMk/>
          <pc:sldMk cId="4243577673" sldId="261"/>
        </pc:sldMkLst>
      </pc:sldChg>
    </pc:docChg>
  </pc:docChgLst>
  <pc:docChgLst>
    <pc:chgData name="Jonathan Callaghan" userId="73b78b07ebcd1867" providerId="LiveId" clId="{69E7AF4D-AE73-4866-B759-99DDF153D518}"/>
    <pc:docChg chg="undo custSel addSld delSld modSld addMainMaster modMainMaster">
      <pc:chgData name="Jonathan Callaghan" userId="73b78b07ebcd1867" providerId="LiveId" clId="{69E7AF4D-AE73-4866-B759-99DDF153D518}" dt="2022-03-16T11:42:46.754" v="1277" actId="2"/>
      <pc:docMkLst>
        <pc:docMk/>
      </pc:docMkLst>
      <pc:sldChg chg="addSp modSp new mod">
        <pc:chgData name="Jonathan Callaghan" userId="73b78b07ebcd1867" providerId="LiveId" clId="{69E7AF4D-AE73-4866-B759-99DDF153D518}" dt="2022-03-14T08:09:12.207" v="2" actId="1076"/>
        <pc:sldMkLst>
          <pc:docMk/>
          <pc:sldMk cId="3275229079" sldId="256"/>
        </pc:sldMkLst>
        <pc:picChg chg="add mod">
          <ac:chgData name="Jonathan Callaghan" userId="73b78b07ebcd1867" providerId="LiveId" clId="{69E7AF4D-AE73-4866-B759-99DDF153D518}" dt="2022-03-14T08:09:12.207" v="2" actId="1076"/>
          <ac:picMkLst>
            <pc:docMk/>
            <pc:sldMk cId="3275229079" sldId="256"/>
            <ac:picMk id="5" creationId="{04FDC790-6E3F-46AC-B4CE-3C732AF866A2}"/>
          </ac:picMkLst>
        </pc:picChg>
      </pc:sldChg>
      <pc:sldChg chg="addSp delSp modSp new mod">
        <pc:chgData name="Jonathan Callaghan" userId="73b78b07ebcd1867" providerId="LiveId" clId="{69E7AF4D-AE73-4866-B759-99DDF153D518}" dt="2022-03-15T02:45:21.715" v="21" actId="14100"/>
        <pc:sldMkLst>
          <pc:docMk/>
          <pc:sldMk cId="921904014" sldId="257"/>
        </pc:sldMkLst>
        <pc:spChg chg="del">
          <ac:chgData name="Jonathan Callaghan" userId="73b78b07ebcd1867" providerId="LiveId" clId="{69E7AF4D-AE73-4866-B759-99DDF153D518}" dt="2022-03-15T02:43:56.301" v="7" actId="478"/>
          <ac:spMkLst>
            <pc:docMk/>
            <pc:sldMk cId="921904014" sldId="257"/>
            <ac:spMk id="2" creationId="{944F32FD-C887-4788-BC65-D983BBB17F35}"/>
          </ac:spMkLst>
        </pc:spChg>
        <pc:spChg chg="del">
          <ac:chgData name="Jonathan Callaghan" userId="73b78b07ebcd1867" providerId="LiveId" clId="{69E7AF4D-AE73-4866-B759-99DDF153D518}" dt="2022-03-15T02:43:57.661" v="8" actId="478"/>
          <ac:spMkLst>
            <pc:docMk/>
            <pc:sldMk cId="921904014" sldId="257"/>
            <ac:spMk id="3" creationId="{3634ACCE-3CBF-49E6-B856-DAC6B18FA185}"/>
          </ac:spMkLst>
        </pc:spChg>
        <pc:spChg chg="add mod">
          <ac:chgData name="Jonathan Callaghan" userId="73b78b07ebcd1867" providerId="LiveId" clId="{69E7AF4D-AE73-4866-B759-99DDF153D518}" dt="2022-03-15T02:45:21.715" v="21" actId="14100"/>
          <ac:spMkLst>
            <pc:docMk/>
            <pc:sldMk cId="921904014" sldId="257"/>
            <ac:spMk id="5" creationId="{A589CCAE-4DA3-4A2A-93AC-CC34D700CDE9}"/>
          </ac:spMkLst>
        </pc:spChg>
      </pc:sldChg>
      <pc:sldChg chg="addSp modSp new del mod setBg">
        <pc:chgData name="Jonathan Callaghan" userId="73b78b07ebcd1867" providerId="LiveId" clId="{69E7AF4D-AE73-4866-B759-99DDF153D518}" dt="2022-03-15T02:45:08.482" v="14" actId="47"/>
        <pc:sldMkLst>
          <pc:docMk/>
          <pc:sldMk cId="1471194686" sldId="258"/>
        </pc:sldMkLst>
        <pc:spChg chg="mod">
          <ac:chgData name="Jonathan Callaghan" userId="73b78b07ebcd1867" providerId="LiveId" clId="{69E7AF4D-AE73-4866-B759-99DDF153D518}" dt="2022-03-15T02:44:59.073" v="13" actId="26606"/>
          <ac:spMkLst>
            <pc:docMk/>
            <pc:sldMk cId="1471194686" sldId="258"/>
            <ac:spMk id="2" creationId="{755A691D-5D96-454B-8E6A-F072F8F8116F}"/>
          </ac:spMkLst>
        </pc:spChg>
        <pc:spChg chg="mod">
          <ac:chgData name="Jonathan Callaghan" userId="73b78b07ebcd1867" providerId="LiveId" clId="{69E7AF4D-AE73-4866-B759-99DDF153D518}" dt="2022-03-15T02:44:59.073" v="13" actId="26606"/>
          <ac:spMkLst>
            <pc:docMk/>
            <pc:sldMk cId="1471194686" sldId="258"/>
            <ac:spMk id="3" creationId="{065AD357-B789-462D-8092-436D6FCD5A52}"/>
          </ac:spMkLst>
        </pc:spChg>
        <pc:spChg chg="add">
          <ac:chgData name="Jonathan Callaghan" userId="73b78b07ebcd1867" providerId="LiveId" clId="{69E7AF4D-AE73-4866-B759-99DDF153D518}" dt="2022-03-15T02:44:59.073" v="13" actId="26606"/>
          <ac:spMkLst>
            <pc:docMk/>
            <pc:sldMk cId="1471194686" sldId="258"/>
            <ac:spMk id="8" creationId="{934F1179-B481-4F9E-BCA3-AFB972070F83}"/>
          </ac:spMkLst>
        </pc:spChg>
        <pc:spChg chg="add">
          <ac:chgData name="Jonathan Callaghan" userId="73b78b07ebcd1867" providerId="LiveId" clId="{69E7AF4D-AE73-4866-B759-99DDF153D518}" dt="2022-03-15T02:44:59.073" v="13" actId="26606"/>
          <ac:spMkLst>
            <pc:docMk/>
            <pc:sldMk cId="1471194686" sldId="258"/>
            <ac:spMk id="10" creationId="{827DC2C4-B485-428A-BF4A-472D2967F47F}"/>
          </ac:spMkLst>
        </pc:spChg>
        <pc:spChg chg="add">
          <ac:chgData name="Jonathan Callaghan" userId="73b78b07ebcd1867" providerId="LiveId" clId="{69E7AF4D-AE73-4866-B759-99DDF153D518}" dt="2022-03-15T02:44:59.073" v="13" actId="26606"/>
          <ac:spMkLst>
            <pc:docMk/>
            <pc:sldMk cId="1471194686" sldId="258"/>
            <ac:spMk id="12" creationId="{EE04B5EB-F158-4507-90DD-BD23620C7CC9}"/>
          </ac:spMkLst>
        </pc:spChg>
      </pc:sldChg>
      <pc:sldChg chg="modSp new mod">
        <pc:chgData name="Jonathan Callaghan" userId="73b78b07ebcd1867" providerId="LiveId" clId="{69E7AF4D-AE73-4866-B759-99DDF153D518}" dt="2022-03-16T11:42:46.754" v="1277" actId="2"/>
        <pc:sldMkLst>
          <pc:docMk/>
          <pc:sldMk cId="3902759517" sldId="259"/>
        </pc:sldMkLst>
        <pc:spChg chg="mod">
          <ac:chgData name="Jonathan Callaghan" userId="73b78b07ebcd1867" providerId="LiveId" clId="{69E7AF4D-AE73-4866-B759-99DDF153D518}" dt="2022-03-16T11:42:46.754" v="1277" actId="2"/>
          <ac:spMkLst>
            <pc:docMk/>
            <pc:sldMk cId="3902759517" sldId="259"/>
            <ac:spMk id="4" creationId="{12E47528-A162-42F0-B81A-DE7467BD8E71}"/>
          </ac:spMkLst>
        </pc:spChg>
      </pc:sldChg>
      <pc:sldChg chg="new">
        <pc:chgData name="Jonathan Callaghan" userId="73b78b07ebcd1867" providerId="LiveId" clId="{69E7AF4D-AE73-4866-B759-99DDF153D518}" dt="2022-03-14T08:09:19.637" v="6" actId="680"/>
        <pc:sldMkLst>
          <pc:docMk/>
          <pc:sldMk cId="657970389" sldId="260"/>
        </pc:sldMkLst>
      </pc:sldChg>
      <pc:sldChg chg="addSp delSp modSp new mod modNotesTx">
        <pc:chgData name="Jonathan Callaghan" userId="73b78b07ebcd1867" providerId="LiveId" clId="{69E7AF4D-AE73-4866-B759-99DDF153D518}" dt="2022-03-16T11:42:37.526" v="1275" actId="2"/>
        <pc:sldMkLst>
          <pc:docMk/>
          <pc:sldMk cId="3920447753" sldId="262"/>
        </pc:sldMkLst>
        <pc:spChg chg="del">
          <ac:chgData name="Jonathan Callaghan" userId="73b78b07ebcd1867" providerId="LiveId" clId="{69E7AF4D-AE73-4866-B759-99DDF153D518}" dt="2022-03-16T10:40:58.130" v="23" actId="478"/>
          <ac:spMkLst>
            <pc:docMk/>
            <pc:sldMk cId="3920447753" sldId="262"/>
            <ac:spMk id="2" creationId="{B495B813-1108-4F25-B6CF-C803F242D5BF}"/>
          </ac:spMkLst>
        </pc:spChg>
        <pc:spChg chg="del">
          <ac:chgData name="Jonathan Callaghan" userId="73b78b07ebcd1867" providerId="LiveId" clId="{69E7AF4D-AE73-4866-B759-99DDF153D518}" dt="2022-03-16T10:40:58.130" v="23" actId="478"/>
          <ac:spMkLst>
            <pc:docMk/>
            <pc:sldMk cId="3920447753" sldId="262"/>
            <ac:spMk id="3" creationId="{5A6A082F-12F9-4915-82EC-BCBDE29AF548}"/>
          </ac:spMkLst>
        </pc:spChg>
        <pc:spChg chg="add mod">
          <ac:chgData name="Jonathan Callaghan" userId="73b78b07ebcd1867" providerId="LiveId" clId="{69E7AF4D-AE73-4866-B759-99DDF153D518}" dt="2022-03-16T11:42:21.922" v="1272" actId="403"/>
          <ac:spMkLst>
            <pc:docMk/>
            <pc:sldMk cId="3920447753" sldId="262"/>
            <ac:spMk id="5" creationId="{FC054210-796F-4C81-91D6-C5E613A25EF8}"/>
          </ac:spMkLst>
        </pc:spChg>
        <pc:spChg chg="add del mod">
          <ac:chgData name="Jonathan Callaghan" userId="73b78b07ebcd1867" providerId="LiveId" clId="{69E7AF4D-AE73-4866-B759-99DDF153D518}" dt="2022-03-16T11:03:07.618" v="121"/>
          <ac:spMkLst>
            <pc:docMk/>
            <pc:sldMk cId="3920447753" sldId="262"/>
            <ac:spMk id="12" creationId="{B77C1333-9478-4FDA-8BB9-91E2272ED350}"/>
          </ac:spMkLst>
        </pc:spChg>
        <pc:spChg chg="add mod">
          <ac:chgData name="Jonathan Callaghan" userId="73b78b07ebcd1867" providerId="LiveId" clId="{69E7AF4D-AE73-4866-B759-99DDF153D518}" dt="2022-03-16T11:39:10.007" v="1249" actId="1076"/>
          <ac:spMkLst>
            <pc:docMk/>
            <pc:sldMk cId="3920447753" sldId="262"/>
            <ac:spMk id="13" creationId="{544E5D23-10FA-41CE-89BA-2F9ACE2578B9}"/>
          </ac:spMkLst>
        </pc:spChg>
        <pc:spChg chg="add mod">
          <ac:chgData name="Jonathan Callaghan" userId="73b78b07ebcd1867" providerId="LiveId" clId="{69E7AF4D-AE73-4866-B759-99DDF153D518}" dt="2022-03-16T11:37:40.114" v="1230" actId="1076"/>
          <ac:spMkLst>
            <pc:docMk/>
            <pc:sldMk cId="3920447753" sldId="262"/>
            <ac:spMk id="14" creationId="{0EA90907-FAD3-4DEE-BE90-AA8E5682E7DC}"/>
          </ac:spMkLst>
        </pc:spChg>
        <pc:spChg chg="add mod">
          <ac:chgData name="Jonathan Callaghan" userId="73b78b07ebcd1867" providerId="LiveId" clId="{69E7AF4D-AE73-4866-B759-99DDF153D518}" dt="2022-03-16T11:38:24.882" v="1241" actId="1076"/>
          <ac:spMkLst>
            <pc:docMk/>
            <pc:sldMk cId="3920447753" sldId="262"/>
            <ac:spMk id="15" creationId="{77635E5A-7EA8-4565-A517-2F3E1C4FB7AA}"/>
          </ac:spMkLst>
        </pc:spChg>
        <pc:spChg chg="add mod">
          <ac:chgData name="Jonathan Callaghan" userId="73b78b07ebcd1867" providerId="LiveId" clId="{69E7AF4D-AE73-4866-B759-99DDF153D518}" dt="2022-03-16T11:38:21.184" v="1240" actId="1076"/>
          <ac:spMkLst>
            <pc:docMk/>
            <pc:sldMk cId="3920447753" sldId="262"/>
            <ac:spMk id="16" creationId="{E3C9F55E-2229-45F6-ACA5-CDFF5506CC8F}"/>
          </ac:spMkLst>
        </pc:spChg>
        <pc:spChg chg="add mod">
          <ac:chgData name="Jonathan Callaghan" userId="73b78b07ebcd1867" providerId="LiveId" clId="{69E7AF4D-AE73-4866-B759-99DDF153D518}" dt="2022-03-16T11:42:37.526" v="1275" actId="2"/>
          <ac:spMkLst>
            <pc:docMk/>
            <pc:sldMk cId="3920447753" sldId="262"/>
            <ac:spMk id="21" creationId="{7D6F0386-162A-4259-9E12-A554FF2BFF25}"/>
          </ac:spMkLst>
        </pc:spChg>
        <pc:graphicFrameChg chg="add mod modGraphic">
          <ac:chgData name="Jonathan Callaghan" userId="73b78b07ebcd1867" providerId="LiveId" clId="{69E7AF4D-AE73-4866-B759-99DDF153D518}" dt="2022-03-16T11:37:25.354" v="1226" actId="1076"/>
          <ac:graphicFrameMkLst>
            <pc:docMk/>
            <pc:sldMk cId="3920447753" sldId="262"/>
            <ac:graphicFrameMk id="17" creationId="{E90F4C3F-151F-45E0-8181-BA2F35CD0EDC}"/>
          </ac:graphicFrameMkLst>
        </pc:graphicFrameChg>
        <pc:graphicFrameChg chg="add mod modGraphic">
          <ac:chgData name="Jonathan Callaghan" userId="73b78b07ebcd1867" providerId="LiveId" clId="{69E7AF4D-AE73-4866-B759-99DDF153D518}" dt="2022-03-16T11:37:25.354" v="1226" actId="1076"/>
          <ac:graphicFrameMkLst>
            <pc:docMk/>
            <pc:sldMk cId="3920447753" sldId="262"/>
            <ac:graphicFrameMk id="18" creationId="{B9BCDB65-52BC-4E95-B36D-201039796231}"/>
          </ac:graphicFrameMkLst>
        </pc:graphicFrameChg>
        <pc:graphicFrameChg chg="add mod modGraphic">
          <ac:chgData name="Jonathan Callaghan" userId="73b78b07ebcd1867" providerId="LiveId" clId="{69E7AF4D-AE73-4866-B759-99DDF153D518}" dt="2022-03-16T11:37:25.354" v="1226" actId="1076"/>
          <ac:graphicFrameMkLst>
            <pc:docMk/>
            <pc:sldMk cId="3920447753" sldId="262"/>
            <ac:graphicFrameMk id="19" creationId="{665D467E-426B-4A5E-A93B-7C08B71D7049}"/>
          </ac:graphicFrameMkLst>
        </pc:graphicFrameChg>
        <pc:picChg chg="add mod modCrop">
          <ac:chgData name="Jonathan Callaghan" userId="73b78b07ebcd1867" providerId="LiveId" clId="{69E7AF4D-AE73-4866-B759-99DDF153D518}" dt="2022-03-16T11:37:35.733" v="1229" actId="1076"/>
          <ac:picMkLst>
            <pc:docMk/>
            <pc:sldMk cId="3920447753" sldId="262"/>
            <ac:picMk id="7" creationId="{400C1664-0F84-42DB-B605-FA28C74179EC}"/>
          </ac:picMkLst>
        </pc:picChg>
        <pc:picChg chg="add mod modCrop">
          <ac:chgData name="Jonathan Callaghan" userId="73b78b07ebcd1867" providerId="LiveId" clId="{69E7AF4D-AE73-4866-B759-99DDF153D518}" dt="2022-03-16T11:37:53.210" v="1234" actId="1076"/>
          <ac:picMkLst>
            <pc:docMk/>
            <pc:sldMk cId="3920447753" sldId="262"/>
            <ac:picMk id="9" creationId="{C881EDFE-FCE6-43E7-B1B8-E37F09C42172}"/>
          </ac:picMkLst>
        </pc:picChg>
        <pc:picChg chg="add mod modCrop">
          <ac:chgData name="Jonathan Callaghan" userId="73b78b07ebcd1867" providerId="LiveId" clId="{69E7AF4D-AE73-4866-B759-99DDF153D518}" dt="2022-03-16T11:38:15.154" v="1239" actId="1076"/>
          <ac:picMkLst>
            <pc:docMk/>
            <pc:sldMk cId="3920447753" sldId="262"/>
            <ac:picMk id="11" creationId="{9F2F7F71-BAC4-4C1E-BE3E-17B89F2FB96D}"/>
          </ac:picMkLst>
        </pc:picChg>
      </pc:sldChg>
      <pc:sldMasterChg chg="addSldLayout">
        <pc:chgData name="Jonathan Callaghan" userId="73b78b07ebcd1867" providerId="LiveId" clId="{69E7AF4D-AE73-4866-B759-99DDF153D518}" dt="2022-03-14T08:09:07.630" v="0" actId="680"/>
        <pc:sldMasterMkLst>
          <pc:docMk/>
          <pc:sldMasterMk cId="1732802123" sldId="2147483648"/>
        </pc:sldMasterMkLst>
        <pc:sldLayoutChg chg="add">
          <pc:chgData name="Jonathan Callaghan" userId="73b78b07ebcd1867" providerId="LiveId" clId="{69E7AF4D-AE73-4866-B759-99DDF153D518}" dt="2022-03-14T08:09:07.630" v="0" actId="680"/>
          <pc:sldLayoutMkLst>
            <pc:docMk/>
            <pc:sldMasterMk cId="1732802123" sldId="2147483648"/>
            <pc:sldLayoutMk cId="3076800961" sldId="2147483649"/>
          </pc:sldLayoutMkLst>
        </pc:sldLayoutChg>
      </pc:sldMasterChg>
      <pc:sldMasterChg chg="new mod addSldLayout modSldLayout">
        <pc:chgData name="Jonathan Callaghan" userId="73b78b07ebcd1867" providerId="LiveId" clId="{69E7AF4D-AE73-4866-B759-99DDF153D518}" dt="2022-03-16T10:51:14.888" v="44" actId="11236"/>
        <pc:sldMasterMkLst>
          <pc:docMk/>
          <pc:sldMasterMk cId="3659312949" sldId="2147483650"/>
        </pc:sldMasterMkLst>
        <pc:sldLayoutChg chg="new replId">
          <pc:chgData name="Jonathan Callaghan" userId="73b78b07ebcd1867" providerId="LiveId" clId="{69E7AF4D-AE73-4866-B759-99DDF153D518}" dt="2022-03-16T10:51:13.305" v="43" actId="6938"/>
          <pc:sldLayoutMkLst>
            <pc:docMk/>
            <pc:sldMasterMk cId="3659312949" sldId="2147483650"/>
            <pc:sldLayoutMk cId="343482063" sldId="2147483651"/>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725253756" sldId="2147483652"/>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3605922154" sldId="2147483653"/>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1835495990" sldId="2147483654"/>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2469976724" sldId="2147483655"/>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4112048825" sldId="2147483656"/>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3509555946" sldId="2147483657"/>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3345315772" sldId="2147483658"/>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93539659" sldId="2147483659"/>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2500327958" sldId="2147483660"/>
          </pc:sldLayoutMkLst>
        </pc:sldLayoutChg>
        <pc:sldLayoutChg chg="new replId">
          <pc:chgData name="Jonathan Callaghan" userId="73b78b07ebcd1867" providerId="LiveId" clId="{69E7AF4D-AE73-4866-B759-99DDF153D518}" dt="2022-03-16T10:51:13.305" v="43" actId="6938"/>
          <pc:sldLayoutMkLst>
            <pc:docMk/>
            <pc:sldMasterMk cId="3659312949" sldId="2147483650"/>
            <pc:sldLayoutMk cId="806091168" sldId="2147483661"/>
          </pc:sldLayoutMkLst>
        </pc:sldLayoutChg>
        <pc:sldLayoutChg chg="new mod">
          <pc:chgData name="Jonathan Callaghan" userId="73b78b07ebcd1867" providerId="LiveId" clId="{69E7AF4D-AE73-4866-B759-99DDF153D518}" dt="2022-03-16T10:51:14.888" v="44" actId="11236"/>
          <pc:sldLayoutMkLst>
            <pc:docMk/>
            <pc:sldMasterMk cId="3659312949" sldId="2147483650"/>
            <pc:sldLayoutMk cId="2008138448" sldId="2147483662"/>
          </pc:sldLayoutMkLst>
        </pc:sldLayoutChg>
      </pc:sldMasterChg>
    </pc:docChg>
  </pc:docChgLst>
  <pc:docChgLst>
    <pc:chgData name="Guest User" providerId="Windows Live" clId="Web-{9A21EE92-6C40-423E-964A-C08FB0E7E97C}"/>
    <pc:docChg chg="modSld">
      <pc:chgData name="Guest User" userId="" providerId="Windows Live" clId="Web-{9A21EE92-6C40-423E-964A-C08FB0E7E97C}" dt="2022-03-16T04:00:11.049" v="16" actId="20577"/>
      <pc:docMkLst>
        <pc:docMk/>
      </pc:docMkLst>
      <pc:sldChg chg="addSp delSp modSp">
        <pc:chgData name="Guest User" userId="" providerId="Windows Live" clId="Web-{9A21EE92-6C40-423E-964A-C08FB0E7E97C}" dt="2022-03-16T04:00:11.049" v="16" actId="20577"/>
        <pc:sldMkLst>
          <pc:docMk/>
          <pc:sldMk cId="3902759517" sldId="259"/>
        </pc:sldMkLst>
        <pc:spChg chg="del">
          <ac:chgData name="Guest User" userId="" providerId="Windows Live" clId="Web-{9A21EE92-6C40-423E-964A-C08FB0E7E97C}" dt="2022-03-16T03:59:11.438" v="0"/>
          <ac:spMkLst>
            <pc:docMk/>
            <pc:sldMk cId="3902759517" sldId="259"/>
            <ac:spMk id="2" creationId="{DF60B491-4890-4CC6-B1C8-BD8E8B8C33B8}"/>
          </ac:spMkLst>
        </pc:spChg>
        <pc:spChg chg="del">
          <ac:chgData name="Guest User" userId="" providerId="Windows Live" clId="Web-{9A21EE92-6C40-423E-964A-C08FB0E7E97C}" dt="2022-03-16T03:59:15.032" v="1"/>
          <ac:spMkLst>
            <pc:docMk/>
            <pc:sldMk cId="3902759517" sldId="259"/>
            <ac:spMk id="3" creationId="{6E9D1A17-A1E0-40B1-A746-8821E9CF7A12}"/>
          </ac:spMkLst>
        </pc:spChg>
        <pc:spChg chg="add mod">
          <ac:chgData name="Guest User" userId="" providerId="Windows Live" clId="Web-{9A21EE92-6C40-423E-964A-C08FB0E7E97C}" dt="2022-03-16T04:00:11.049" v="16" actId="20577"/>
          <ac:spMkLst>
            <pc:docMk/>
            <pc:sldMk cId="3902759517" sldId="259"/>
            <ac:spMk id="4" creationId="{12E47528-A162-42F0-B81A-DE7467BD8E7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78109-6E4D-46E8-B62B-B85CF01DB0FC}" type="doc">
      <dgm:prSet loTypeId="urn:diagrams.loki3.com/VaryingWidthList" loCatId="list" qsTypeId="urn:microsoft.com/office/officeart/2005/8/quickstyle/simple1" qsCatId="simple" csTypeId="urn:microsoft.com/office/officeart/2005/8/colors/accent1_2" csCatId="accent1" phldr="1"/>
      <dgm:spPr/>
    </dgm:pt>
    <dgm:pt modelId="{6CEA9FBF-6327-478F-B6FE-C181E023CDA8}">
      <dgm:prSet phldrT="[Text]"/>
      <dgm:spPr/>
      <dgm:t>
        <a:bodyPr/>
        <a:lstStyle/>
        <a:p>
          <a:r>
            <a:rPr lang="en-GB" dirty="0"/>
            <a:t>Inferior knowledge of user operation</a:t>
          </a:r>
        </a:p>
      </dgm:t>
    </dgm:pt>
    <dgm:pt modelId="{588622B0-5BEA-42AB-9386-F03CC5450241}" type="parTrans" cxnId="{FDD53F97-8F31-4179-BD55-B1409FA88A20}">
      <dgm:prSet/>
      <dgm:spPr/>
      <dgm:t>
        <a:bodyPr/>
        <a:lstStyle/>
        <a:p>
          <a:endParaRPr lang="en-GB"/>
        </a:p>
      </dgm:t>
    </dgm:pt>
    <dgm:pt modelId="{62D93397-B2E5-427B-AE27-F4154C783C28}" type="sibTrans" cxnId="{FDD53F97-8F31-4179-BD55-B1409FA88A20}">
      <dgm:prSet/>
      <dgm:spPr/>
      <dgm:t>
        <a:bodyPr/>
        <a:lstStyle/>
        <a:p>
          <a:endParaRPr lang="en-GB"/>
        </a:p>
      </dgm:t>
    </dgm:pt>
    <dgm:pt modelId="{A7745330-72E0-46FE-A067-5B120684AE24}">
      <dgm:prSet phldrT="[Text]"/>
      <dgm:spPr/>
      <dgm:t>
        <a:bodyPr/>
        <a:lstStyle/>
        <a:p>
          <a:r>
            <a:rPr lang="en-GB" dirty="0"/>
            <a:t>No consideration to user feedback</a:t>
          </a:r>
        </a:p>
      </dgm:t>
    </dgm:pt>
    <dgm:pt modelId="{F6135BED-FF41-482F-8BAD-DDE45EC8C2EF}" type="parTrans" cxnId="{3D8DCD13-C37D-47E6-B27D-662D02182BCA}">
      <dgm:prSet/>
      <dgm:spPr/>
      <dgm:t>
        <a:bodyPr/>
        <a:lstStyle/>
        <a:p>
          <a:endParaRPr lang="en-GB"/>
        </a:p>
      </dgm:t>
    </dgm:pt>
    <dgm:pt modelId="{9546B9B2-7C77-4E7D-B5BF-D7B1BFD33848}" type="sibTrans" cxnId="{3D8DCD13-C37D-47E6-B27D-662D02182BCA}">
      <dgm:prSet/>
      <dgm:spPr/>
      <dgm:t>
        <a:bodyPr/>
        <a:lstStyle/>
        <a:p>
          <a:endParaRPr lang="en-GB"/>
        </a:p>
      </dgm:t>
    </dgm:pt>
    <dgm:pt modelId="{140B26C6-D591-43A3-A703-8BD920F37A9C}">
      <dgm:prSet phldrT="[Text]"/>
      <dgm:spPr/>
      <dgm:t>
        <a:bodyPr/>
        <a:lstStyle/>
        <a:p>
          <a:r>
            <a:rPr lang="en-GB" dirty="0"/>
            <a:t>Risk assessment may not be directly relevant for effective use</a:t>
          </a:r>
        </a:p>
      </dgm:t>
    </dgm:pt>
    <dgm:pt modelId="{1B997C2E-9B0C-4B56-83AA-8E15D785CCDE}" type="parTrans" cxnId="{8409EBCC-EBD8-43D2-9226-F60144547325}">
      <dgm:prSet/>
      <dgm:spPr/>
      <dgm:t>
        <a:bodyPr/>
        <a:lstStyle/>
        <a:p>
          <a:endParaRPr lang="en-GB"/>
        </a:p>
      </dgm:t>
    </dgm:pt>
    <dgm:pt modelId="{958AAB63-681E-4D9C-9337-08C0CEFAF12C}" type="sibTrans" cxnId="{8409EBCC-EBD8-43D2-9226-F60144547325}">
      <dgm:prSet/>
      <dgm:spPr/>
      <dgm:t>
        <a:bodyPr/>
        <a:lstStyle/>
        <a:p>
          <a:endParaRPr lang="en-GB"/>
        </a:p>
      </dgm:t>
    </dgm:pt>
    <dgm:pt modelId="{FC61D1B8-7AFB-4A6B-A875-843211096ECF}">
      <dgm:prSet phldrT="[Text]"/>
      <dgm:spPr/>
      <dgm:t>
        <a:bodyPr/>
        <a:lstStyle/>
        <a:p>
          <a:r>
            <a:rPr lang="en-GB" dirty="0"/>
            <a:t>Potentially lower performance as users can support the level of risk exposure understanding</a:t>
          </a:r>
        </a:p>
      </dgm:t>
    </dgm:pt>
    <dgm:pt modelId="{CF5A18EB-BEA1-40FA-B134-9B19A081DA73}" type="parTrans" cxnId="{9CA99FD8-B2D0-4403-9722-44EE84196241}">
      <dgm:prSet/>
      <dgm:spPr/>
      <dgm:t>
        <a:bodyPr/>
        <a:lstStyle/>
        <a:p>
          <a:endParaRPr lang="en-GB"/>
        </a:p>
      </dgm:t>
    </dgm:pt>
    <dgm:pt modelId="{5A073708-5EE4-44E7-88F0-6CDA1ACA96C0}" type="sibTrans" cxnId="{9CA99FD8-B2D0-4403-9722-44EE84196241}">
      <dgm:prSet/>
      <dgm:spPr/>
      <dgm:t>
        <a:bodyPr/>
        <a:lstStyle/>
        <a:p>
          <a:endParaRPr lang="en-GB"/>
        </a:p>
      </dgm:t>
    </dgm:pt>
    <dgm:pt modelId="{D5C5AA45-AC2D-4D2F-99A4-49D02B071D5E}" type="pres">
      <dgm:prSet presAssocID="{A2878109-6E4D-46E8-B62B-B85CF01DB0FC}" presName="Name0" presStyleCnt="0">
        <dgm:presLayoutVars>
          <dgm:resizeHandles/>
        </dgm:presLayoutVars>
      </dgm:prSet>
      <dgm:spPr/>
    </dgm:pt>
    <dgm:pt modelId="{367AB562-6D94-4775-9246-5000084965A9}" type="pres">
      <dgm:prSet presAssocID="{6CEA9FBF-6327-478F-B6FE-C181E023CDA8}" presName="text" presStyleLbl="node1" presStyleIdx="0" presStyleCnt="4">
        <dgm:presLayoutVars>
          <dgm:bulletEnabled val="1"/>
        </dgm:presLayoutVars>
      </dgm:prSet>
      <dgm:spPr/>
    </dgm:pt>
    <dgm:pt modelId="{75C0116E-5A48-43BE-BF6C-CD422DD7A882}" type="pres">
      <dgm:prSet presAssocID="{62D93397-B2E5-427B-AE27-F4154C783C28}" presName="space" presStyleCnt="0"/>
      <dgm:spPr/>
    </dgm:pt>
    <dgm:pt modelId="{7076B137-B058-4783-ACF7-E001D44D3DE1}" type="pres">
      <dgm:prSet presAssocID="{A7745330-72E0-46FE-A067-5B120684AE24}" presName="text" presStyleLbl="node1" presStyleIdx="1" presStyleCnt="4">
        <dgm:presLayoutVars>
          <dgm:bulletEnabled val="1"/>
        </dgm:presLayoutVars>
      </dgm:prSet>
      <dgm:spPr/>
    </dgm:pt>
    <dgm:pt modelId="{EB201537-B76E-43B4-A5E5-22B2FE51AF10}" type="pres">
      <dgm:prSet presAssocID="{9546B9B2-7C77-4E7D-B5BF-D7B1BFD33848}" presName="space" presStyleCnt="0"/>
      <dgm:spPr/>
    </dgm:pt>
    <dgm:pt modelId="{5DA7AA61-F4CC-4A90-B0D1-165C6C8AB149}" type="pres">
      <dgm:prSet presAssocID="{FC61D1B8-7AFB-4A6B-A875-843211096ECF}" presName="text" presStyleLbl="node1" presStyleIdx="2" presStyleCnt="4">
        <dgm:presLayoutVars>
          <dgm:bulletEnabled val="1"/>
        </dgm:presLayoutVars>
      </dgm:prSet>
      <dgm:spPr/>
    </dgm:pt>
    <dgm:pt modelId="{13701C96-84B6-4597-870F-73482CC7BF03}" type="pres">
      <dgm:prSet presAssocID="{5A073708-5EE4-44E7-88F0-6CDA1ACA96C0}" presName="space" presStyleCnt="0"/>
      <dgm:spPr/>
    </dgm:pt>
    <dgm:pt modelId="{5E402330-5F1F-44A3-8E32-A496992C2799}" type="pres">
      <dgm:prSet presAssocID="{140B26C6-D591-43A3-A703-8BD920F37A9C}" presName="text" presStyleLbl="node1" presStyleIdx="3" presStyleCnt="4">
        <dgm:presLayoutVars>
          <dgm:bulletEnabled val="1"/>
        </dgm:presLayoutVars>
      </dgm:prSet>
      <dgm:spPr/>
    </dgm:pt>
  </dgm:ptLst>
  <dgm:cxnLst>
    <dgm:cxn modelId="{3D8DCD13-C37D-47E6-B27D-662D02182BCA}" srcId="{A2878109-6E4D-46E8-B62B-B85CF01DB0FC}" destId="{A7745330-72E0-46FE-A067-5B120684AE24}" srcOrd="1" destOrd="0" parTransId="{F6135BED-FF41-482F-8BAD-DDE45EC8C2EF}" sibTransId="{9546B9B2-7C77-4E7D-B5BF-D7B1BFD33848}"/>
    <dgm:cxn modelId="{37528B7D-0688-4BBD-8A79-F5FAA64A60FD}" type="presOf" srcId="{A7745330-72E0-46FE-A067-5B120684AE24}" destId="{7076B137-B058-4783-ACF7-E001D44D3DE1}" srcOrd="0" destOrd="0" presId="urn:diagrams.loki3.com/VaryingWidthList"/>
    <dgm:cxn modelId="{FDD53F97-8F31-4179-BD55-B1409FA88A20}" srcId="{A2878109-6E4D-46E8-B62B-B85CF01DB0FC}" destId="{6CEA9FBF-6327-478F-B6FE-C181E023CDA8}" srcOrd="0" destOrd="0" parTransId="{588622B0-5BEA-42AB-9386-F03CC5450241}" sibTransId="{62D93397-B2E5-427B-AE27-F4154C783C28}"/>
    <dgm:cxn modelId="{810506A9-CB59-449B-BCFA-EF38EB8D017F}" type="presOf" srcId="{6CEA9FBF-6327-478F-B6FE-C181E023CDA8}" destId="{367AB562-6D94-4775-9246-5000084965A9}" srcOrd="0" destOrd="0" presId="urn:diagrams.loki3.com/VaryingWidthList"/>
    <dgm:cxn modelId="{CB10A1BB-2B57-4E15-AE99-362EF7F9F951}" type="presOf" srcId="{A2878109-6E4D-46E8-B62B-B85CF01DB0FC}" destId="{D5C5AA45-AC2D-4D2F-99A4-49D02B071D5E}" srcOrd="0" destOrd="0" presId="urn:diagrams.loki3.com/VaryingWidthList"/>
    <dgm:cxn modelId="{8409EBCC-EBD8-43D2-9226-F60144547325}" srcId="{A2878109-6E4D-46E8-B62B-B85CF01DB0FC}" destId="{140B26C6-D591-43A3-A703-8BD920F37A9C}" srcOrd="3" destOrd="0" parTransId="{1B997C2E-9B0C-4B56-83AA-8E15D785CCDE}" sibTransId="{958AAB63-681E-4D9C-9337-08C0CEFAF12C}"/>
    <dgm:cxn modelId="{1F233CD2-A8B4-40AC-BCE3-C9D9CD74965A}" type="presOf" srcId="{FC61D1B8-7AFB-4A6B-A875-843211096ECF}" destId="{5DA7AA61-F4CC-4A90-B0D1-165C6C8AB149}" srcOrd="0" destOrd="0" presId="urn:diagrams.loki3.com/VaryingWidthList"/>
    <dgm:cxn modelId="{9CA99FD8-B2D0-4403-9722-44EE84196241}" srcId="{A2878109-6E4D-46E8-B62B-B85CF01DB0FC}" destId="{FC61D1B8-7AFB-4A6B-A875-843211096ECF}" srcOrd="2" destOrd="0" parTransId="{CF5A18EB-BEA1-40FA-B134-9B19A081DA73}" sibTransId="{5A073708-5EE4-44E7-88F0-6CDA1ACA96C0}"/>
    <dgm:cxn modelId="{733FCDED-F87F-4CDA-AD23-3251C4223B2B}" type="presOf" srcId="{140B26C6-D591-43A3-A703-8BD920F37A9C}" destId="{5E402330-5F1F-44A3-8E32-A496992C2799}" srcOrd="0" destOrd="0" presId="urn:diagrams.loki3.com/VaryingWidthList"/>
    <dgm:cxn modelId="{8CCF89E2-9081-4A52-B65B-6B633530074F}" type="presParOf" srcId="{D5C5AA45-AC2D-4D2F-99A4-49D02B071D5E}" destId="{367AB562-6D94-4775-9246-5000084965A9}" srcOrd="0" destOrd="0" presId="urn:diagrams.loki3.com/VaryingWidthList"/>
    <dgm:cxn modelId="{761B0EE7-21C0-4E3A-80DC-A0E98B289B3F}" type="presParOf" srcId="{D5C5AA45-AC2D-4D2F-99A4-49D02B071D5E}" destId="{75C0116E-5A48-43BE-BF6C-CD422DD7A882}" srcOrd="1" destOrd="0" presId="urn:diagrams.loki3.com/VaryingWidthList"/>
    <dgm:cxn modelId="{3601E2F2-27C0-4E61-98FB-3B02D40BCD98}" type="presParOf" srcId="{D5C5AA45-AC2D-4D2F-99A4-49D02B071D5E}" destId="{7076B137-B058-4783-ACF7-E001D44D3DE1}" srcOrd="2" destOrd="0" presId="urn:diagrams.loki3.com/VaryingWidthList"/>
    <dgm:cxn modelId="{0815AA87-8BA4-4825-AE55-BCB00E5D1DF9}" type="presParOf" srcId="{D5C5AA45-AC2D-4D2F-99A4-49D02B071D5E}" destId="{EB201537-B76E-43B4-A5E5-22B2FE51AF10}" srcOrd="3" destOrd="0" presId="urn:diagrams.loki3.com/VaryingWidthList"/>
    <dgm:cxn modelId="{F440EC9C-594B-44DA-8844-C2E5590C4645}" type="presParOf" srcId="{D5C5AA45-AC2D-4D2F-99A4-49D02B071D5E}" destId="{5DA7AA61-F4CC-4A90-B0D1-165C6C8AB149}" srcOrd="4" destOrd="0" presId="urn:diagrams.loki3.com/VaryingWidthList"/>
    <dgm:cxn modelId="{AA1D993C-6FBA-4AD6-9DD1-D3BEC03CC7AB}" type="presParOf" srcId="{D5C5AA45-AC2D-4D2F-99A4-49D02B071D5E}" destId="{13701C96-84B6-4597-870F-73482CC7BF03}" srcOrd="5" destOrd="0" presId="urn:diagrams.loki3.com/VaryingWidthList"/>
    <dgm:cxn modelId="{01EF7FEF-9DE6-4899-834E-5A2A513B89CD}" type="presParOf" srcId="{D5C5AA45-AC2D-4D2F-99A4-49D02B071D5E}" destId="{5E402330-5F1F-44A3-8E32-A496992C2799}" srcOrd="6" destOrd="0" presId="urn:diagrams.loki3.com/VaryingWidth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878109-6E4D-46E8-B62B-B85CF01DB0FC}" type="doc">
      <dgm:prSet loTypeId="urn:diagrams.loki3.com/VaryingWidthList" loCatId="list" qsTypeId="urn:microsoft.com/office/officeart/2005/8/quickstyle/simple1" qsCatId="simple" csTypeId="urn:microsoft.com/office/officeart/2005/8/colors/accent1_2" csCatId="accent1" phldr="1"/>
      <dgm:spPr/>
    </dgm:pt>
    <dgm:pt modelId="{6CEA9FBF-6327-478F-B6FE-C181E023CDA8}">
      <dgm:prSet phldrT="[Text]" custT="1"/>
      <dgm:spPr/>
      <dgm:t>
        <a:bodyPr/>
        <a:lstStyle/>
        <a:p>
          <a:r>
            <a:rPr lang="en-GB" sz="1400" dirty="0"/>
            <a:t>Challenge to align security measures to business objectives</a:t>
          </a:r>
        </a:p>
      </dgm:t>
    </dgm:pt>
    <dgm:pt modelId="{588622B0-5BEA-42AB-9386-F03CC5450241}" type="parTrans" cxnId="{FDD53F97-8F31-4179-BD55-B1409FA88A20}">
      <dgm:prSet/>
      <dgm:spPr/>
      <dgm:t>
        <a:bodyPr/>
        <a:lstStyle/>
        <a:p>
          <a:endParaRPr lang="en-GB" sz="1200"/>
        </a:p>
      </dgm:t>
    </dgm:pt>
    <dgm:pt modelId="{62D93397-B2E5-427B-AE27-F4154C783C28}" type="sibTrans" cxnId="{FDD53F97-8F31-4179-BD55-B1409FA88A20}">
      <dgm:prSet/>
      <dgm:spPr/>
      <dgm:t>
        <a:bodyPr/>
        <a:lstStyle/>
        <a:p>
          <a:endParaRPr lang="en-GB" sz="1200"/>
        </a:p>
      </dgm:t>
    </dgm:pt>
    <dgm:pt modelId="{A7745330-72E0-46FE-A067-5B120684AE24}">
      <dgm:prSet phldrT="[Text]" custT="1"/>
      <dgm:spPr/>
      <dgm:t>
        <a:bodyPr/>
        <a:lstStyle/>
        <a:p>
          <a:r>
            <a:rPr lang="en-GB" sz="1400" dirty="0"/>
            <a:t>Business outcomes may be lower</a:t>
          </a:r>
        </a:p>
      </dgm:t>
    </dgm:pt>
    <dgm:pt modelId="{F6135BED-FF41-482F-8BAD-DDE45EC8C2EF}" type="parTrans" cxnId="{3D8DCD13-C37D-47E6-B27D-662D02182BCA}">
      <dgm:prSet/>
      <dgm:spPr/>
      <dgm:t>
        <a:bodyPr/>
        <a:lstStyle/>
        <a:p>
          <a:endParaRPr lang="en-GB" sz="1200"/>
        </a:p>
      </dgm:t>
    </dgm:pt>
    <dgm:pt modelId="{9546B9B2-7C77-4E7D-B5BF-D7B1BFD33848}" type="sibTrans" cxnId="{3D8DCD13-C37D-47E6-B27D-662D02182BCA}">
      <dgm:prSet/>
      <dgm:spPr/>
      <dgm:t>
        <a:bodyPr/>
        <a:lstStyle/>
        <a:p>
          <a:endParaRPr lang="en-GB" sz="1200"/>
        </a:p>
      </dgm:t>
    </dgm:pt>
    <dgm:pt modelId="{140B26C6-D591-43A3-A703-8BD920F37A9C}">
      <dgm:prSet phldrT="[Text]" custT="1"/>
      <dgm:spPr/>
      <dgm:t>
        <a:bodyPr/>
        <a:lstStyle/>
        <a:p>
          <a:r>
            <a:rPr lang="en-GB" sz="1400" dirty="0"/>
            <a:t>Lack of organisational awareness with business processes</a:t>
          </a:r>
        </a:p>
      </dgm:t>
    </dgm:pt>
    <dgm:pt modelId="{1B997C2E-9B0C-4B56-83AA-8E15D785CCDE}" type="parTrans" cxnId="{8409EBCC-EBD8-43D2-9226-F60144547325}">
      <dgm:prSet/>
      <dgm:spPr/>
      <dgm:t>
        <a:bodyPr/>
        <a:lstStyle/>
        <a:p>
          <a:endParaRPr lang="en-GB" sz="1200"/>
        </a:p>
      </dgm:t>
    </dgm:pt>
    <dgm:pt modelId="{958AAB63-681E-4D9C-9337-08C0CEFAF12C}" type="sibTrans" cxnId="{8409EBCC-EBD8-43D2-9226-F60144547325}">
      <dgm:prSet/>
      <dgm:spPr/>
      <dgm:t>
        <a:bodyPr/>
        <a:lstStyle/>
        <a:p>
          <a:endParaRPr lang="en-GB" sz="1200"/>
        </a:p>
      </dgm:t>
    </dgm:pt>
    <dgm:pt modelId="{D5C5AA45-AC2D-4D2F-99A4-49D02B071D5E}" type="pres">
      <dgm:prSet presAssocID="{A2878109-6E4D-46E8-B62B-B85CF01DB0FC}" presName="Name0" presStyleCnt="0">
        <dgm:presLayoutVars>
          <dgm:resizeHandles/>
        </dgm:presLayoutVars>
      </dgm:prSet>
      <dgm:spPr/>
    </dgm:pt>
    <dgm:pt modelId="{367AB562-6D94-4775-9246-5000084965A9}" type="pres">
      <dgm:prSet presAssocID="{6CEA9FBF-6327-478F-B6FE-C181E023CDA8}" presName="text" presStyleLbl="node1" presStyleIdx="0" presStyleCnt="3">
        <dgm:presLayoutVars>
          <dgm:bulletEnabled val="1"/>
        </dgm:presLayoutVars>
      </dgm:prSet>
      <dgm:spPr/>
    </dgm:pt>
    <dgm:pt modelId="{75C0116E-5A48-43BE-BF6C-CD422DD7A882}" type="pres">
      <dgm:prSet presAssocID="{62D93397-B2E5-427B-AE27-F4154C783C28}" presName="space" presStyleCnt="0"/>
      <dgm:spPr/>
    </dgm:pt>
    <dgm:pt modelId="{7076B137-B058-4783-ACF7-E001D44D3DE1}" type="pres">
      <dgm:prSet presAssocID="{A7745330-72E0-46FE-A067-5B120684AE24}" presName="text" presStyleLbl="node1" presStyleIdx="1" presStyleCnt="3">
        <dgm:presLayoutVars>
          <dgm:bulletEnabled val="1"/>
        </dgm:presLayoutVars>
      </dgm:prSet>
      <dgm:spPr/>
    </dgm:pt>
    <dgm:pt modelId="{EB201537-B76E-43B4-A5E5-22B2FE51AF10}" type="pres">
      <dgm:prSet presAssocID="{9546B9B2-7C77-4E7D-B5BF-D7B1BFD33848}" presName="space" presStyleCnt="0"/>
      <dgm:spPr/>
    </dgm:pt>
    <dgm:pt modelId="{5E402330-5F1F-44A3-8E32-A496992C2799}" type="pres">
      <dgm:prSet presAssocID="{140B26C6-D591-43A3-A703-8BD920F37A9C}" presName="text" presStyleLbl="node1" presStyleIdx="2" presStyleCnt="3">
        <dgm:presLayoutVars>
          <dgm:bulletEnabled val="1"/>
        </dgm:presLayoutVars>
      </dgm:prSet>
      <dgm:spPr/>
    </dgm:pt>
  </dgm:ptLst>
  <dgm:cxnLst>
    <dgm:cxn modelId="{3D8DCD13-C37D-47E6-B27D-662D02182BCA}" srcId="{A2878109-6E4D-46E8-B62B-B85CF01DB0FC}" destId="{A7745330-72E0-46FE-A067-5B120684AE24}" srcOrd="1" destOrd="0" parTransId="{F6135BED-FF41-482F-8BAD-DDE45EC8C2EF}" sibTransId="{9546B9B2-7C77-4E7D-B5BF-D7B1BFD33848}"/>
    <dgm:cxn modelId="{37528B7D-0688-4BBD-8A79-F5FAA64A60FD}" type="presOf" srcId="{A7745330-72E0-46FE-A067-5B120684AE24}" destId="{7076B137-B058-4783-ACF7-E001D44D3DE1}" srcOrd="0" destOrd="0" presId="urn:diagrams.loki3.com/VaryingWidthList"/>
    <dgm:cxn modelId="{FDD53F97-8F31-4179-BD55-B1409FA88A20}" srcId="{A2878109-6E4D-46E8-B62B-B85CF01DB0FC}" destId="{6CEA9FBF-6327-478F-B6FE-C181E023CDA8}" srcOrd="0" destOrd="0" parTransId="{588622B0-5BEA-42AB-9386-F03CC5450241}" sibTransId="{62D93397-B2E5-427B-AE27-F4154C783C28}"/>
    <dgm:cxn modelId="{810506A9-CB59-449B-BCFA-EF38EB8D017F}" type="presOf" srcId="{6CEA9FBF-6327-478F-B6FE-C181E023CDA8}" destId="{367AB562-6D94-4775-9246-5000084965A9}" srcOrd="0" destOrd="0" presId="urn:diagrams.loki3.com/VaryingWidthList"/>
    <dgm:cxn modelId="{CB10A1BB-2B57-4E15-AE99-362EF7F9F951}" type="presOf" srcId="{A2878109-6E4D-46E8-B62B-B85CF01DB0FC}" destId="{D5C5AA45-AC2D-4D2F-99A4-49D02B071D5E}" srcOrd="0" destOrd="0" presId="urn:diagrams.loki3.com/VaryingWidthList"/>
    <dgm:cxn modelId="{8409EBCC-EBD8-43D2-9226-F60144547325}" srcId="{A2878109-6E4D-46E8-B62B-B85CF01DB0FC}" destId="{140B26C6-D591-43A3-A703-8BD920F37A9C}" srcOrd="2" destOrd="0" parTransId="{1B997C2E-9B0C-4B56-83AA-8E15D785CCDE}" sibTransId="{958AAB63-681E-4D9C-9337-08C0CEFAF12C}"/>
    <dgm:cxn modelId="{733FCDED-F87F-4CDA-AD23-3251C4223B2B}" type="presOf" srcId="{140B26C6-D591-43A3-A703-8BD920F37A9C}" destId="{5E402330-5F1F-44A3-8E32-A496992C2799}" srcOrd="0" destOrd="0" presId="urn:diagrams.loki3.com/VaryingWidthList"/>
    <dgm:cxn modelId="{8CCF89E2-9081-4A52-B65B-6B633530074F}" type="presParOf" srcId="{D5C5AA45-AC2D-4D2F-99A4-49D02B071D5E}" destId="{367AB562-6D94-4775-9246-5000084965A9}" srcOrd="0" destOrd="0" presId="urn:diagrams.loki3.com/VaryingWidthList"/>
    <dgm:cxn modelId="{761B0EE7-21C0-4E3A-80DC-A0E98B289B3F}" type="presParOf" srcId="{D5C5AA45-AC2D-4D2F-99A4-49D02B071D5E}" destId="{75C0116E-5A48-43BE-BF6C-CD422DD7A882}" srcOrd="1" destOrd="0" presId="urn:diagrams.loki3.com/VaryingWidthList"/>
    <dgm:cxn modelId="{3601E2F2-27C0-4E61-98FB-3B02D40BCD98}" type="presParOf" srcId="{D5C5AA45-AC2D-4D2F-99A4-49D02B071D5E}" destId="{7076B137-B058-4783-ACF7-E001D44D3DE1}" srcOrd="2" destOrd="0" presId="urn:diagrams.loki3.com/VaryingWidthList"/>
    <dgm:cxn modelId="{0815AA87-8BA4-4825-AE55-BCB00E5D1DF9}" type="presParOf" srcId="{D5C5AA45-AC2D-4D2F-99A4-49D02B071D5E}" destId="{EB201537-B76E-43B4-A5E5-22B2FE51AF10}" srcOrd="3" destOrd="0" presId="urn:diagrams.loki3.com/VaryingWidthList"/>
    <dgm:cxn modelId="{01EF7FEF-9DE6-4899-834E-5A2A513B89CD}" type="presParOf" srcId="{D5C5AA45-AC2D-4D2F-99A4-49D02B071D5E}" destId="{5E402330-5F1F-44A3-8E32-A496992C2799}" srcOrd="4" destOrd="0" presId="urn:diagrams.loki3.com/VaryingWidth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878109-6E4D-46E8-B62B-B85CF01DB0FC}" type="doc">
      <dgm:prSet loTypeId="urn:diagrams.loki3.com/VaryingWidthList" loCatId="list" qsTypeId="urn:microsoft.com/office/officeart/2005/8/quickstyle/simple1" qsCatId="simple" csTypeId="urn:microsoft.com/office/officeart/2005/8/colors/accent1_2" csCatId="accent1" phldr="1"/>
      <dgm:spPr/>
    </dgm:pt>
    <dgm:pt modelId="{6CEA9FBF-6327-478F-B6FE-C181E023CDA8}">
      <dgm:prSet phldrT="[Text]" custT="1"/>
      <dgm:spPr/>
      <dgm:t>
        <a:bodyPr/>
        <a:lstStyle/>
        <a:p>
          <a:r>
            <a:rPr lang="en-GB" sz="1400" dirty="0"/>
            <a:t>Lack of user expertise to identify mitigation needs</a:t>
          </a:r>
        </a:p>
      </dgm:t>
    </dgm:pt>
    <dgm:pt modelId="{588622B0-5BEA-42AB-9386-F03CC5450241}" type="parTrans" cxnId="{FDD53F97-8F31-4179-BD55-B1409FA88A20}">
      <dgm:prSet/>
      <dgm:spPr/>
      <dgm:t>
        <a:bodyPr/>
        <a:lstStyle/>
        <a:p>
          <a:endParaRPr lang="en-GB" sz="1200"/>
        </a:p>
      </dgm:t>
    </dgm:pt>
    <dgm:pt modelId="{62D93397-B2E5-427B-AE27-F4154C783C28}" type="sibTrans" cxnId="{FDD53F97-8F31-4179-BD55-B1409FA88A20}">
      <dgm:prSet/>
      <dgm:spPr/>
      <dgm:t>
        <a:bodyPr/>
        <a:lstStyle/>
        <a:p>
          <a:endParaRPr lang="en-GB" sz="1200"/>
        </a:p>
      </dgm:t>
    </dgm:pt>
    <dgm:pt modelId="{A7745330-72E0-46FE-A067-5B120684AE24}">
      <dgm:prSet phldrT="[Text]" custT="1"/>
      <dgm:spPr/>
      <dgm:t>
        <a:bodyPr/>
        <a:lstStyle/>
        <a:p>
          <a:r>
            <a:rPr lang="en-GB" sz="1400" dirty="0"/>
            <a:t>Limitation of the expression of expertise to the business-oriented goals</a:t>
          </a:r>
        </a:p>
      </dgm:t>
    </dgm:pt>
    <dgm:pt modelId="{F6135BED-FF41-482F-8BAD-DDE45EC8C2EF}" type="parTrans" cxnId="{3D8DCD13-C37D-47E6-B27D-662D02182BCA}">
      <dgm:prSet/>
      <dgm:spPr/>
      <dgm:t>
        <a:bodyPr/>
        <a:lstStyle/>
        <a:p>
          <a:endParaRPr lang="en-GB" sz="1200"/>
        </a:p>
      </dgm:t>
    </dgm:pt>
    <dgm:pt modelId="{9546B9B2-7C77-4E7D-B5BF-D7B1BFD33848}" type="sibTrans" cxnId="{3D8DCD13-C37D-47E6-B27D-662D02182BCA}">
      <dgm:prSet/>
      <dgm:spPr/>
      <dgm:t>
        <a:bodyPr/>
        <a:lstStyle/>
        <a:p>
          <a:endParaRPr lang="en-GB" sz="1200"/>
        </a:p>
      </dgm:t>
    </dgm:pt>
    <dgm:pt modelId="{140B26C6-D591-43A3-A703-8BD920F37A9C}">
      <dgm:prSet phldrT="[Text]" custT="1"/>
      <dgm:spPr/>
      <dgm:t>
        <a:bodyPr/>
        <a:lstStyle/>
        <a:p>
          <a:r>
            <a:rPr lang="en-GB" sz="1400" dirty="0"/>
            <a:t>Lack</a:t>
          </a:r>
          <a:r>
            <a:rPr lang="en-GB" sz="1400" baseline="0" dirty="0"/>
            <a:t> of empowerment for the users</a:t>
          </a:r>
          <a:endParaRPr lang="en-GB" sz="1400" dirty="0"/>
        </a:p>
      </dgm:t>
    </dgm:pt>
    <dgm:pt modelId="{1B997C2E-9B0C-4B56-83AA-8E15D785CCDE}" type="parTrans" cxnId="{8409EBCC-EBD8-43D2-9226-F60144547325}">
      <dgm:prSet/>
      <dgm:spPr/>
      <dgm:t>
        <a:bodyPr/>
        <a:lstStyle/>
        <a:p>
          <a:endParaRPr lang="en-GB" sz="1200"/>
        </a:p>
      </dgm:t>
    </dgm:pt>
    <dgm:pt modelId="{958AAB63-681E-4D9C-9337-08C0CEFAF12C}" type="sibTrans" cxnId="{8409EBCC-EBD8-43D2-9226-F60144547325}">
      <dgm:prSet/>
      <dgm:spPr/>
      <dgm:t>
        <a:bodyPr/>
        <a:lstStyle/>
        <a:p>
          <a:endParaRPr lang="en-GB" sz="1200"/>
        </a:p>
      </dgm:t>
    </dgm:pt>
    <dgm:pt modelId="{D5C5AA45-AC2D-4D2F-99A4-49D02B071D5E}" type="pres">
      <dgm:prSet presAssocID="{A2878109-6E4D-46E8-B62B-B85CF01DB0FC}" presName="Name0" presStyleCnt="0">
        <dgm:presLayoutVars>
          <dgm:resizeHandles/>
        </dgm:presLayoutVars>
      </dgm:prSet>
      <dgm:spPr/>
    </dgm:pt>
    <dgm:pt modelId="{367AB562-6D94-4775-9246-5000084965A9}" type="pres">
      <dgm:prSet presAssocID="{6CEA9FBF-6327-478F-B6FE-C181E023CDA8}" presName="text" presStyleLbl="node1" presStyleIdx="0" presStyleCnt="3">
        <dgm:presLayoutVars>
          <dgm:bulletEnabled val="1"/>
        </dgm:presLayoutVars>
      </dgm:prSet>
      <dgm:spPr/>
    </dgm:pt>
    <dgm:pt modelId="{75C0116E-5A48-43BE-BF6C-CD422DD7A882}" type="pres">
      <dgm:prSet presAssocID="{62D93397-B2E5-427B-AE27-F4154C783C28}" presName="space" presStyleCnt="0"/>
      <dgm:spPr/>
    </dgm:pt>
    <dgm:pt modelId="{7076B137-B058-4783-ACF7-E001D44D3DE1}" type="pres">
      <dgm:prSet presAssocID="{A7745330-72E0-46FE-A067-5B120684AE24}" presName="text" presStyleLbl="node1" presStyleIdx="1" presStyleCnt="3">
        <dgm:presLayoutVars>
          <dgm:bulletEnabled val="1"/>
        </dgm:presLayoutVars>
      </dgm:prSet>
      <dgm:spPr/>
    </dgm:pt>
    <dgm:pt modelId="{EB201537-B76E-43B4-A5E5-22B2FE51AF10}" type="pres">
      <dgm:prSet presAssocID="{9546B9B2-7C77-4E7D-B5BF-D7B1BFD33848}" presName="space" presStyleCnt="0"/>
      <dgm:spPr/>
    </dgm:pt>
    <dgm:pt modelId="{5E402330-5F1F-44A3-8E32-A496992C2799}" type="pres">
      <dgm:prSet presAssocID="{140B26C6-D591-43A3-A703-8BD920F37A9C}" presName="text" presStyleLbl="node1" presStyleIdx="2" presStyleCnt="3">
        <dgm:presLayoutVars>
          <dgm:bulletEnabled val="1"/>
        </dgm:presLayoutVars>
      </dgm:prSet>
      <dgm:spPr/>
    </dgm:pt>
  </dgm:ptLst>
  <dgm:cxnLst>
    <dgm:cxn modelId="{3D8DCD13-C37D-47E6-B27D-662D02182BCA}" srcId="{A2878109-6E4D-46E8-B62B-B85CF01DB0FC}" destId="{A7745330-72E0-46FE-A067-5B120684AE24}" srcOrd="1" destOrd="0" parTransId="{F6135BED-FF41-482F-8BAD-DDE45EC8C2EF}" sibTransId="{9546B9B2-7C77-4E7D-B5BF-D7B1BFD33848}"/>
    <dgm:cxn modelId="{37528B7D-0688-4BBD-8A79-F5FAA64A60FD}" type="presOf" srcId="{A7745330-72E0-46FE-A067-5B120684AE24}" destId="{7076B137-B058-4783-ACF7-E001D44D3DE1}" srcOrd="0" destOrd="0" presId="urn:diagrams.loki3.com/VaryingWidthList"/>
    <dgm:cxn modelId="{FDD53F97-8F31-4179-BD55-B1409FA88A20}" srcId="{A2878109-6E4D-46E8-B62B-B85CF01DB0FC}" destId="{6CEA9FBF-6327-478F-B6FE-C181E023CDA8}" srcOrd="0" destOrd="0" parTransId="{588622B0-5BEA-42AB-9386-F03CC5450241}" sibTransId="{62D93397-B2E5-427B-AE27-F4154C783C28}"/>
    <dgm:cxn modelId="{810506A9-CB59-449B-BCFA-EF38EB8D017F}" type="presOf" srcId="{6CEA9FBF-6327-478F-B6FE-C181E023CDA8}" destId="{367AB562-6D94-4775-9246-5000084965A9}" srcOrd="0" destOrd="0" presId="urn:diagrams.loki3.com/VaryingWidthList"/>
    <dgm:cxn modelId="{CB10A1BB-2B57-4E15-AE99-362EF7F9F951}" type="presOf" srcId="{A2878109-6E4D-46E8-B62B-B85CF01DB0FC}" destId="{D5C5AA45-AC2D-4D2F-99A4-49D02B071D5E}" srcOrd="0" destOrd="0" presId="urn:diagrams.loki3.com/VaryingWidthList"/>
    <dgm:cxn modelId="{8409EBCC-EBD8-43D2-9226-F60144547325}" srcId="{A2878109-6E4D-46E8-B62B-B85CF01DB0FC}" destId="{140B26C6-D591-43A3-A703-8BD920F37A9C}" srcOrd="2" destOrd="0" parTransId="{1B997C2E-9B0C-4B56-83AA-8E15D785CCDE}" sibTransId="{958AAB63-681E-4D9C-9337-08C0CEFAF12C}"/>
    <dgm:cxn modelId="{733FCDED-F87F-4CDA-AD23-3251C4223B2B}" type="presOf" srcId="{140B26C6-D591-43A3-A703-8BD920F37A9C}" destId="{5E402330-5F1F-44A3-8E32-A496992C2799}" srcOrd="0" destOrd="0" presId="urn:diagrams.loki3.com/VaryingWidthList"/>
    <dgm:cxn modelId="{8CCF89E2-9081-4A52-B65B-6B633530074F}" type="presParOf" srcId="{D5C5AA45-AC2D-4D2F-99A4-49D02B071D5E}" destId="{367AB562-6D94-4775-9246-5000084965A9}" srcOrd="0" destOrd="0" presId="urn:diagrams.loki3.com/VaryingWidthList"/>
    <dgm:cxn modelId="{761B0EE7-21C0-4E3A-80DC-A0E98B289B3F}" type="presParOf" srcId="{D5C5AA45-AC2D-4D2F-99A4-49D02B071D5E}" destId="{75C0116E-5A48-43BE-BF6C-CD422DD7A882}" srcOrd="1" destOrd="0" presId="urn:diagrams.loki3.com/VaryingWidthList"/>
    <dgm:cxn modelId="{3601E2F2-27C0-4E61-98FB-3B02D40BCD98}" type="presParOf" srcId="{D5C5AA45-AC2D-4D2F-99A4-49D02B071D5E}" destId="{7076B137-B058-4783-ACF7-E001D44D3DE1}" srcOrd="2" destOrd="0" presId="urn:diagrams.loki3.com/VaryingWidthList"/>
    <dgm:cxn modelId="{0815AA87-8BA4-4825-AE55-BCB00E5D1DF9}" type="presParOf" srcId="{D5C5AA45-AC2D-4D2F-99A4-49D02B071D5E}" destId="{EB201537-B76E-43B4-A5E5-22B2FE51AF10}" srcOrd="3" destOrd="0" presId="urn:diagrams.loki3.com/VaryingWidthList"/>
    <dgm:cxn modelId="{01EF7FEF-9DE6-4899-834E-5A2A513B89CD}" type="presParOf" srcId="{D5C5AA45-AC2D-4D2F-99A4-49D02B071D5E}" destId="{5E402330-5F1F-44A3-8E32-A496992C2799}" srcOrd="4" destOrd="0" presId="urn:diagrams.loki3.com/VaryingWidthList"/>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AB562-6D94-4775-9246-5000084965A9}">
      <dsp:nvSpPr>
        <dsp:cNvPr id="0" name=""/>
        <dsp:cNvSpPr/>
      </dsp:nvSpPr>
      <dsp:spPr>
        <a:xfrm>
          <a:off x="1249610" y="1439"/>
          <a:ext cx="1237500" cy="6921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GB" sz="1500" kern="1200" dirty="0"/>
            <a:t>Inferior knowledge of user operation</a:t>
          </a:r>
        </a:p>
      </dsp:txBody>
      <dsp:txXfrm>
        <a:off x="1249610" y="1439"/>
        <a:ext cx="1237500" cy="692125"/>
      </dsp:txXfrm>
    </dsp:sp>
    <dsp:sp modelId="{7076B137-B058-4783-ACF7-E001D44D3DE1}">
      <dsp:nvSpPr>
        <dsp:cNvPr id="0" name=""/>
        <dsp:cNvSpPr/>
      </dsp:nvSpPr>
      <dsp:spPr>
        <a:xfrm>
          <a:off x="1193360" y="728170"/>
          <a:ext cx="1350000" cy="6921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GB" sz="1500" kern="1200" dirty="0"/>
            <a:t>No consideration to user feedback</a:t>
          </a:r>
        </a:p>
      </dsp:txBody>
      <dsp:txXfrm>
        <a:off x="1193360" y="728170"/>
        <a:ext cx="1350000" cy="692125"/>
      </dsp:txXfrm>
    </dsp:sp>
    <dsp:sp modelId="{5DA7AA61-F4CC-4A90-B0D1-165C6C8AB149}">
      <dsp:nvSpPr>
        <dsp:cNvPr id="0" name=""/>
        <dsp:cNvSpPr/>
      </dsp:nvSpPr>
      <dsp:spPr>
        <a:xfrm>
          <a:off x="630860" y="1454901"/>
          <a:ext cx="2475000" cy="6921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GB" sz="1500" kern="1200" dirty="0"/>
            <a:t>Potentially lower performance as users can support the level of risk exposure understanding</a:t>
          </a:r>
        </a:p>
      </dsp:txBody>
      <dsp:txXfrm>
        <a:off x="630860" y="1454901"/>
        <a:ext cx="2475000" cy="692125"/>
      </dsp:txXfrm>
    </dsp:sp>
    <dsp:sp modelId="{5E402330-5F1F-44A3-8E32-A496992C2799}">
      <dsp:nvSpPr>
        <dsp:cNvPr id="0" name=""/>
        <dsp:cNvSpPr/>
      </dsp:nvSpPr>
      <dsp:spPr>
        <a:xfrm>
          <a:off x="923360" y="2181632"/>
          <a:ext cx="1890000" cy="6921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GB" sz="1500" kern="1200" dirty="0"/>
            <a:t>Risk assessment may not be directly relevant for effective use</a:t>
          </a:r>
        </a:p>
      </dsp:txBody>
      <dsp:txXfrm>
        <a:off x="923360" y="2181632"/>
        <a:ext cx="1890000" cy="692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AB562-6D94-4775-9246-5000084965A9}">
      <dsp:nvSpPr>
        <dsp:cNvPr id="0" name=""/>
        <dsp:cNvSpPr/>
      </dsp:nvSpPr>
      <dsp:spPr>
        <a:xfrm>
          <a:off x="987514" y="1403"/>
          <a:ext cx="1372500" cy="926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t>Challenge to align security measures to business objectives</a:t>
          </a:r>
        </a:p>
      </dsp:txBody>
      <dsp:txXfrm>
        <a:off x="987514" y="1403"/>
        <a:ext cx="1372500" cy="926577"/>
      </dsp:txXfrm>
    </dsp:sp>
    <dsp:sp modelId="{7076B137-B058-4783-ACF7-E001D44D3DE1}">
      <dsp:nvSpPr>
        <dsp:cNvPr id="0" name=""/>
        <dsp:cNvSpPr/>
      </dsp:nvSpPr>
      <dsp:spPr>
        <a:xfrm>
          <a:off x="1280014" y="974309"/>
          <a:ext cx="787500" cy="926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t>Business outcomes may be lower</a:t>
          </a:r>
        </a:p>
      </dsp:txBody>
      <dsp:txXfrm>
        <a:off x="1280014" y="974309"/>
        <a:ext cx="787500" cy="926577"/>
      </dsp:txXfrm>
    </dsp:sp>
    <dsp:sp modelId="{5E402330-5F1F-44A3-8E32-A496992C2799}">
      <dsp:nvSpPr>
        <dsp:cNvPr id="0" name=""/>
        <dsp:cNvSpPr/>
      </dsp:nvSpPr>
      <dsp:spPr>
        <a:xfrm>
          <a:off x="956613" y="1947215"/>
          <a:ext cx="1434301" cy="926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t>Lack of organisational awareness with business processes</a:t>
          </a:r>
        </a:p>
      </dsp:txBody>
      <dsp:txXfrm>
        <a:off x="956613" y="1947215"/>
        <a:ext cx="1434301" cy="926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AB562-6D94-4775-9246-5000084965A9}">
      <dsp:nvSpPr>
        <dsp:cNvPr id="0" name=""/>
        <dsp:cNvSpPr/>
      </dsp:nvSpPr>
      <dsp:spPr>
        <a:xfrm>
          <a:off x="942291" y="1403"/>
          <a:ext cx="1260000" cy="926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t>Lack of user expertise to identify mitigation needs</a:t>
          </a:r>
        </a:p>
      </dsp:txBody>
      <dsp:txXfrm>
        <a:off x="942291" y="1403"/>
        <a:ext cx="1260000" cy="926577"/>
      </dsp:txXfrm>
    </dsp:sp>
    <dsp:sp modelId="{7076B137-B058-4783-ACF7-E001D44D3DE1}">
      <dsp:nvSpPr>
        <dsp:cNvPr id="0" name=""/>
        <dsp:cNvSpPr/>
      </dsp:nvSpPr>
      <dsp:spPr>
        <a:xfrm>
          <a:off x="694791" y="974310"/>
          <a:ext cx="1755000" cy="926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t>Limitation of the expression of expertise to the business-oriented goals</a:t>
          </a:r>
        </a:p>
      </dsp:txBody>
      <dsp:txXfrm>
        <a:off x="694791" y="974310"/>
        <a:ext cx="1755000" cy="926577"/>
      </dsp:txXfrm>
    </dsp:sp>
    <dsp:sp modelId="{5E402330-5F1F-44A3-8E32-A496992C2799}">
      <dsp:nvSpPr>
        <dsp:cNvPr id="0" name=""/>
        <dsp:cNvSpPr/>
      </dsp:nvSpPr>
      <dsp:spPr>
        <a:xfrm>
          <a:off x="998541" y="1947216"/>
          <a:ext cx="1147500" cy="926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t>Lack</a:t>
          </a:r>
          <a:r>
            <a:rPr lang="en-GB" sz="1400" kern="1200" baseline="0" dirty="0"/>
            <a:t> of empowerment for the users</a:t>
          </a:r>
          <a:endParaRPr lang="en-GB" sz="1400" kern="1200" dirty="0"/>
        </a:p>
      </dsp:txBody>
      <dsp:txXfrm>
        <a:off x="998541" y="1947216"/>
        <a:ext cx="1147500" cy="926577"/>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8408C-86D4-4EF0-848F-84C5811B01F7}" type="datetimeFigureOut">
              <a:rPr lang="en-GB" smtClean="0"/>
              <a:t>17/03/2022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9C291-87A2-4469-A841-1A03984B2F3F}" type="slidenum">
              <a:rPr lang="en-GB" smtClean="0"/>
              <a:t>‹#›</a:t>
            </a:fld>
            <a:endParaRPr lang="en-GB" dirty="0"/>
          </a:p>
        </p:txBody>
      </p:sp>
    </p:spTree>
    <p:extLst>
      <p:ext uri="{BB962C8B-B14F-4D97-AF65-F5344CB8AC3E}">
        <p14:creationId xmlns:p14="http://schemas.microsoft.com/office/powerpoint/2010/main" val="1725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just">
              <a:lnSpc>
                <a:spcPct val="200000"/>
              </a:lnSpc>
            </a:pP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19C291-87A2-4469-A841-1A03984B2F3F}" type="slidenum">
              <a:rPr lang="en-GB" smtClean="0"/>
              <a:t>3</a:t>
            </a:fld>
            <a:endParaRPr lang="en-GB" dirty="0"/>
          </a:p>
        </p:txBody>
      </p:sp>
    </p:spTree>
    <p:extLst>
      <p:ext uri="{BB962C8B-B14F-4D97-AF65-F5344CB8AC3E}">
        <p14:creationId xmlns:p14="http://schemas.microsoft.com/office/powerpoint/2010/main" val="249921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4595-86D3-4FD5-BB12-AC9026065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D608CB6-312D-4CFE-B69E-5834F4521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F27DE1A-4C0C-4FAE-AEF2-B1621B731578}"/>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5" name="Footer Placeholder 4">
            <a:extLst>
              <a:ext uri="{FF2B5EF4-FFF2-40B4-BE49-F238E27FC236}">
                <a16:creationId xmlns:a16="http://schemas.microsoft.com/office/drawing/2014/main" id="{BD174744-284F-4027-8021-F95AD5F3D3F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599B891-9EA3-4958-A539-B7054AD34F29}"/>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34348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F6D6-F7EA-42EB-B0B2-40FBFC9DB3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ADA530-595F-4673-8372-D9CE20943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D1D726-87AD-48B8-864F-0B568E28095B}"/>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5" name="Footer Placeholder 4">
            <a:extLst>
              <a:ext uri="{FF2B5EF4-FFF2-40B4-BE49-F238E27FC236}">
                <a16:creationId xmlns:a16="http://schemas.microsoft.com/office/drawing/2014/main" id="{485B487B-160F-4635-A94F-BC6F79F0C4F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5BA4BBF-6E0D-481B-8A2C-6A34116865C9}"/>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250032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098E97-8E86-4140-B03F-6E1D2A080B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8FB8D9-B268-4F8A-B276-10FBE8067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4C70F9-61FB-4D07-8AE4-F638F87B945E}"/>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5" name="Footer Placeholder 4">
            <a:extLst>
              <a:ext uri="{FF2B5EF4-FFF2-40B4-BE49-F238E27FC236}">
                <a16:creationId xmlns:a16="http://schemas.microsoft.com/office/drawing/2014/main" id="{638B21F1-A4AF-45CA-B1AD-DA6FA477225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EBBCE82-B010-4DA6-A576-79A7CF786E7A}"/>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806091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F78C-9E54-4DD8-89FA-B72BC3F857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EB6A17-82D7-4785-AA50-4614C6D134C2}"/>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4" name="Footer Placeholder 3">
            <a:extLst>
              <a:ext uri="{FF2B5EF4-FFF2-40B4-BE49-F238E27FC236}">
                <a16:creationId xmlns:a16="http://schemas.microsoft.com/office/drawing/2014/main" id="{B3877710-6682-410A-A338-C015BCDEA466}"/>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F863FD8-A3AC-4680-B9C7-215FE0AF7B14}"/>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2008138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4726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1517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48A87A34-81AB-432B-8DAE-1953F412C126}" type="datetimeFigureOut">
              <a:rPr lang="en-US" smtClean="0"/>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7409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3/17/2022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142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48A87A34-81AB-432B-8DAE-1953F412C126}" type="datetimeFigureOut">
              <a:rPr lang="en-US" smtClean="0"/>
              <a:pPr/>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819853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3352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09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C931-61A9-4577-AD0F-72AC2F8A5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E8F92C-D018-4D84-9706-182FA7636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6FDF4C-A8AF-431C-A43D-E5E1D1034CB4}"/>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5" name="Footer Placeholder 4">
            <a:extLst>
              <a:ext uri="{FF2B5EF4-FFF2-40B4-BE49-F238E27FC236}">
                <a16:creationId xmlns:a16="http://schemas.microsoft.com/office/drawing/2014/main" id="{1A9C1356-4E09-4A82-979A-CBC49FA1468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A71D6D8-2748-4CEE-B7F2-895C2B1ADA8C}"/>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725253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48A87A34-81AB-432B-8DAE-1953F412C126}" type="datetimeFigureOut">
              <a:rPr lang="en-US" smtClean="0"/>
              <a:t>3/17/2022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8544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pPr/>
              <a:t>3/17/2022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2335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815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92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FA41-BB92-43D0-B258-EE976FB0D9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CCBFB6-268E-4EC1-965A-BA376AA709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2E9A3E-1DBC-4D7B-A283-19E21364627E}"/>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5" name="Footer Placeholder 4">
            <a:extLst>
              <a:ext uri="{FF2B5EF4-FFF2-40B4-BE49-F238E27FC236}">
                <a16:creationId xmlns:a16="http://schemas.microsoft.com/office/drawing/2014/main" id="{1B1A50A6-3F76-4192-A8F7-A83E0A54685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CBBFD48-3F64-4191-A294-F535EF615011}"/>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360592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A65C-8101-49F7-9BA5-3CF0AB30B7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61AF40E-D7A0-4863-AA55-8B80FB96F4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8D0A8AB-15FD-4EB3-BADD-EDEAA72C51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0D855CF-4F06-4D5F-9E1F-E9C4E2542523}"/>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6" name="Footer Placeholder 5">
            <a:extLst>
              <a:ext uri="{FF2B5EF4-FFF2-40B4-BE49-F238E27FC236}">
                <a16:creationId xmlns:a16="http://schemas.microsoft.com/office/drawing/2014/main" id="{C83EE14C-4D89-459A-B40A-A57F076E3D9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E0FCEC7-A274-4C1A-B592-9B7BDE023C8C}"/>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18354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564F-2F4C-4798-B673-481E6F0A52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0BC67C-103C-4299-845A-A28F0B4EC0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30C5A6-53DA-45AC-BD41-20068ED2F8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C4DAA3-F087-45E8-8B1E-95DB1C293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92DE0-5E45-42B9-89D7-D36AE5C19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91012EB-614B-489F-A511-7BBDA87F99EA}"/>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8" name="Footer Placeholder 7">
            <a:extLst>
              <a:ext uri="{FF2B5EF4-FFF2-40B4-BE49-F238E27FC236}">
                <a16:creationId xmlns:a16="http://schemas.microsoft.com/office/drawing/2014/main" id="{DF3AA8D3-6EBE-4129-882B-6AA12F7F37DD}"/>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711E2AA3-21D1-440D-B651-137AE881B2AA}"/>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246997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6223-941D-40EB-A309-1ADBE430ED4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E543933-D8AB-4398-B14D-9166314B7BB6}"/>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4" name="Footer Placeholder 3">
            <a:extLst>
              <a:ext uri="{FF2B5EF4-FFF2-40B4-BE49-F238E27FC236}">
                <a16:creationId xmlns:a16="http://schemas.microsoft.com/office/drawing/2014/main" id="{A442EB5B-9D11-40B8-AE32-6EC1ED25CDA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8BE1075-1964-48E8-B413-7306422EB50C}"/>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411204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B87A8F-C81B-43EB-B079-1F83E1E9F0FB}"/>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3" name="Footer Placeholder 2">
            <a:extLst>
              <a:ext uri="{FF2B5EF4-FFF2-40B4-BE49-F238E27FC236}">
                <a16:creationId xmlns:a16="http://schemas.microsoft.com/office/drawing/2014/main" id="{7295CF14-3E0B-4871-9ADD-DD50A4336462}"/>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C6B85FFE-424B-4F75-BCDE-38DD5901CBCD}"/>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350955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D2E6-9EBE-4009-8432-1FCF52EE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B5900D-D177-4D59-A07E-8D0D9FE3F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C2F915-794F-4617-8A6C-64A42EE74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4FCDB-5F64-4BFD-BE9B-AEE54F9EB4FB}"/>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6" name="Footer Placeholder 5">
            <a:extLst>
              <a:ext uri="{FF2B5EF4-FFF2-40B4-BE49-F238E27FC236}">
                <a16:creationId xmlns:a16="http://schemas.microsoft.com/office/drawing/2014/main" id="{DAF40CCB-E46E-49AC-8368-C2BF33AE153A}"/>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212ED1D-9CC6-436C-A2EC-AB509812103D}"/>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334531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C14E-CFAA-4A6E-94EF-9BB394A2A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D82A062-152A-46BB-8122-39C49A226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3DBD3249-2204-4715-9E6B-85101A4E6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C9D77-200E-488F-9D4A-F52D9B817D60}"/>
              </a:ext>
            </a:extLst>
          </p:cNvPr>
          <p:cNvSpPr>
            <a:spLocks noGrp="1"/>
          </p:cNvSpPr>
          <p:nvPr>
            <p:ph type="dt" sz="half" idx="10"/>
          </p:nvPr>
        </p:nvSpPr>
        <p:spPr/>
        <p:txBody>
          <a:bodyPr/>
          <a:lstStyle/>
          <a:p>
            <a:fld id="{B0149B67-5AAD-49E3-9F16-CC4D9E30BEBE}" type="datetimeFigureOut">
              <a:rPr lang="en-GB" smtClean="0"/>
              <a:t>17/03/2022</a:t>
            </a:fld>
            <a:endParaRPr lang="en-GB" dirty="0"/>
          </a:p>
        </p:txBody>
      </p:sp>
      <p:sp>
        <p:nvSpPr>
          <p:cNvPr id="6" name="Footer Placeholder 5">
            <a:extLst>
              <a:ext uri="{FF2B5EF4-FFF2-40B4-BE49-F238E27FC236}">
                <a16:creationId xmlns:a16="http://schemas.microsoft.com/office/drawing/2014/main" id="{0795AA0E-34DD-4D08-ABF0-676BB4478AC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395485E-B809-4A93-8AC3-467BE9C99058}"/>
              </a:ext>
            </a:extLst>
          </p:cNvPr>
          <p:cNvSpPr>
            <a:spLocks noGrp="1"/>
          </p:cNvSpPr>
          <p:nvPr>
            <p:ph type="sldNum" sz="quarter" idx="12"/>
          </p:nvPr>
        </p:nvSpPr>
        <p:spPr/>
        <p:txBody>
          <a:bodyPr/>
          <a:lstStyle/>
          <a:p>
            <a:fld id="{3B3BA844-3999-4F0D-82FF-58E12F70228E}" type="slidenum">
              <a:rPr lang="en-GB" smtClean="0"/>
              <a:t>‹#›</a:t>
            </a:fld>
            <a:endParaRPr lang="en-GB" dirty="0"/>
          </a:p>
        </p:txBody>
      </p:sp>
    </p:spTree>
    <p:extLst>
      <p:ext uri="{BB962C8B-B14F-4D97-AF65-F5344CB8AC3E}">
        <p14:creationId xmlns:p14="http://schemas.microsoft.com/office/powerpoint/2010/main" val="9353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A6F8D-3A08-407B-9A53-12F9369AE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C2231B-30C1-4E08-918D-E6601BCEE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FAB557-7D51-4940-84BC-CC191C73D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49B67-5AAD-49E3-9F16-CC4D9E30BEBE}" type="datetimeFigureOut">
              <a:rPr lang="en-GB" smtClean="0"/>
              <a:t>17/03/2022</a:t>
            </a:fld>
            <a:endParaRPr lang="en-GB" dirty="0"/>
          </a:p>
        </p:txBody>
      </p:sp>
      <p:sp>
        <p:nvSpPr>
          <p:cNvPr id="5" name="Footer Placeholder 4">
            <a:extLst>
              <a:ext uri="{FF2B5EF4-FFF2-40B4-BE49-F238E27FC236}">
                <a16:creationId xmlns:a16="http://schemas.microsoft.com/office/drawing/2014/main" id="{2CCF6595-FDDE-4856-A619-6F6A337AB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6C3BE134-CD22-408D-A8D7-8F03864C7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BA844-3999-4F0D-82FF-58E12F70228E}" type="slidenum">
              <a:rPr lang="en-GB" smtClean="0"/>
              <a:t>‹#›</a:t>
            </a:fld>
            <a:endParaRPr lang="en-GB" dirty="0"/>
          </a:p>
        </p:txBody>
      </p:sp>
    </p:spTree>
    <p:extLst>
      <p:ext uri="{BB962C8B-B14F-4D97-AF65-F5344CB8AC3E}">
        <p14:creationId xmlns:p14="http://schemas.microsoft.com/office/powerpoint/2010/main" val="36593129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0149B67-5AAD-49E3-9F16-CC4D9E30BEBE}" type="datetimeFigureOut">
              <a:rPr lang="en-GB" smtClean="0"/>
              <a:t>17/03/2022</a:t>
            </a:fld>
            <a:endParaRPr lang="en-GB"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B3BA844-3999-4F0D-82FF-58E12F70228E}" type="slidenum">
              <a:rPr lang="en-GB" smtClean="0"/>
              <a:t>‹#›</a:t>
            </a:fld>
            <a:endParaRPr lang="en-GB" dirty="0"/>
          </a:p>
        </p:txBody>
      </p:sp>
    </p:spTree>
    <p:extLst>
      <p:ext uri="{BB962C8B-B14F-4D97-AF65-F5344CB8AC3E}">
        <p14:creationId xmlns:p14="http://schemas.microsoft.com/office/powerpoint/2010/main" val="1550343657"/>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18" Type="http://schemas.openxmlformats.org/officeDocument/2006/relationships/diagramQuickStyle" Target="../diagrams/quickStyle3.xml"/><Relationship Id="rId3" Type="http://schemas.openxmlformats.org/officeDocument/2006/relationships/image" Target="../media/image2.png"/><Relationship Id="rId21" Type="http://schemas.openxmlformats.org/officeDocument/2006/relationships/hyperlink" Target="http://dx.doi.org/10.4018/joeuc.2013070105" TargetMode="External"/><Relationship Id="rId7" Type="http://schemas.openxmlformats.org/officeDocument/2006/relationships/diagramLayout" Target="../diagrams/layout1.xml"/><Relationship Id="rId12" Type="http://schemas.openxmlformats.org/officeDocument/2006/relationships/diagramLayout" Target="../diagrams/layout2.xml"/><Relationship Id="rId17" Type="http://schemas.openxmlformats.org/officeDocument/2006/relationships/diagramLayout" Target="../diagrams/layout3.xml"/><Relationship Id="rId2" Type="http://schemas.openxmlformats.org/officeDocument/2006/relationships/notesSlide" Target="../notesSlides/notesSlide1.xml"/><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13.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4.png"/><Relationship Id="rId15" Type="http://schemas.microsoft.com/office/2007/relationships/diagramDrawing" Target="../diagrams/drawing2.xml"/><Relationship Id="rId10" Type="http://schemas.microsoft.com/office/2007/relationships/diagramDrawing" Target="../diagrams/drawing1.xml"/><Relationship Id="rId19"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Colors" Target="../diagrams/colors1.xml"/><Relationship Id="rId14" Type="http://schemas.openxmlformats.org/officeDocument/2006/relationships/diagramColors" Target="../diagrams/colors2.xml"/><Relationship Id="rId22" Type="http://schemas.openxmlformats.org/officeDocument/2006/relationships/hyperlink" Target="https://www.jstor.org/stable/25750689"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jstor.org/stable/25750689"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jstor.org/stable/25750689" TargetMode="External"/><Relationship Id="rId2" Type="http://schemas.openxmlformats.org/officeDocument/2006/relationships/hyperlink" Target="http://dx.doi.org/10.4018/joeuc.2013070105"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11B000-7CD3-49FC-BD64-FF3ED24A5377}"/>
              </a:ext>
            </a:extLst>
          </p:cNvPr>
          <p:cNvSpPr>
            <a:spLocks noGrp="1"/>
          </p:cNvSpPr>
          <p:nvPr>
            <p:ph type="ctrTitle"/>
          </p:nvPr>
        </p:nvSpPr>
        <p:spPr/>
        <p:txBody>
          <a:bodyPr>
            <a:normAutofit/>
          </a:bodyPr>
          <a:lstStyle/>
          <a:p>
            <a:r>
              <a:rPr lang="en-GB" dirty="0"/>
              <a:t>Seminar 2 Preparation</a:t>
            </a:r>
            <a:br>
              <a:rPr lang="en-GB" dirty="0"/>
            </a:br>
            <a:r>
              <a:rPr lang="en-GB" dirty="0"/>
              <a:t>Group 1</a:t>
            </a:r>
          </a:p>
        </p:txBody>
      </p:sp>
      <p:sp>
        <p:nvSpPr>
          <p:cNvPr id="3" name="副標題 2">
            <a:extLst>
              <a:ext uri="{FF2B5EF4-FFF2-40B4-BE49-F238E27FC236}">
                <a16:creationId xmlns:a16="http://schemas.microsoft.com/office/drawing/2014/main" id="{4D762EC7-3417-4EA0-99D1-1234E257617B}"/>
              </a:ext>
            </a:extLst>
          </p:cNvPr>
          <p:cNvSpPr>
            <a:spLocks noGrp="1"/>
          </p:cNvSpPr>
          <p:nvPr>
            <p:ph type="subTitle" idx="1"/>
          </p:nvPr>
        </p:nvSpPr>
        <p:spPr/>
        <p:txBody>
          <a:bodyPr/>
          <a:lstStyle/>
          <a:p>
            <a:r>
              <a:rPr lang="en-GB" dirty="0"/>
              <a:t>User Participation in the Risk Management Process</a:t>
            </a:r>
          </a:p>
        </p:txBody>
      </p:sp>
    </p:spTree>
    <p:extLst>
      <p:ext uri="{BB962C8B-B14F-4D97-AF65-F5344CB8AC3E}">
        <p14:creationId xmlns:p14="http://schemas.microsoft.com/office/powerpoint/2010/main" val="176407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FF38-521C-4172-B8D6-818FA1F3CCC2}"/>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E8478758-D176-48CE-8569-1ECE6520CE51}"/>
              </a:ext>
            </a:extLst>
          </p:cNvPr>
          <p:cNvSpPr>
            <a:spLocks noGrp="1"/>
          </p:cNvSpPr>
          <p:nvPr>
            <p:ph type="subTitle" idx="1"/>
          </p:nvPr>
        </p:nvSpPr>
        <p:spPr/>
        <p:txBody>
          <a:bodyPr/>
          <a:lstStyle/>
          <a:p>
            <a:endParaRPr lang="en-GB" dirty="0"/>
          </a:p>
        </p:txBody>
      </p:sp>
      <p:pic>
        <p:nvPicPr>
          <p:cNvPr id="5" name="Picture 4">
            <a:extLst>
              <a:ext uri="{FF2B5EF4-FFF2-40B4-BE49-F238E27FC236}">
                <a16:creationId xmlns:a16="http://schemas.microsoft.com/office/drawing/2014/main" id="{04FDC790-6E3F-46AC-B4CE-3C732AF866A2}"/>
              </a:ext>
            </a:extLst>
          </p:cNvPr>
          <p:cNvPicPr>
            <a:picLocks noChangeAspect="1"/>
          </p:cNvPicPr>
          <p:nvPr/>
        </p:nvPicPr>
        <p:blipFill>
          <a:blip r:embed="rId2"/>
          <a:stretch>
            <a:fillRect/>
          </a:stretch>
        </p:blipFill>
        <p:spPr>
          <a:xfrm>
            <a:off x="277637" y="462140"/>
            <a:ext cx="11370025" cy="5273497"/>
          </a:xfrm>
          <a:prstGeom prst="rect">
            <a:avLst/>
          </a:prstGeom>
        </p:spPr>
      </p:pic>
    </p:spTree>
    <p:extLst>
      <p:ext uri="{BB962C8B-B14F-4D97-AF65-F5344CB8AC3E}">
        <p14:creationId xmlns:p14="http://schemas.microsoft.com/office/powerpoint/2010/main" val="327522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054210-796F-4C81-91D6-C5E613A25EF8}"/>
              </a:ext>
            </a:extLst>
          </p:cNvPr>
          <p:cNvSpPr txBox="1"/>
          <p:nvPr/>
        </p:nvSpPr>
        <p:spPr>
          <a:xfrm>
            <a:off x="0" y="-2488"/>
            <a:ext cx="12192000" cy="954107"/>
          </a:xfrm>
          <a:prstGeom prst="rect">
            <a:avLst/>
          </a:prstGeom>
          <a:solidFill>
            <a:schemeClr val="tx1"/>
          </a:solidFill>
        </p:spPr>
        <p:txBody>
          <a:bodyPr wrap="square" anchor="ctr" anchorCtr="1">
            <a:spAutoFit/>
          </a:bodyPr>
          <a:lstStyle/>
          <a:p>
            <a:pPr marL="0" lvl="1" algn="ctr">
              <a:buSzPts val="1000"/>
              <a:tabLst>
                <a:tab pos="914400" algn="l"/>
              </a:tabLst>
            </a:pPr>
            <a:r>
              <a:rPr lang="en-GB" sz="2800" b="1" u="sng"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How will the lack of user access affect the risk assessment you will carry out as part of your assessment?</a:t>
            </a:r>
          </a:p>
        </p:txBody>
      </p:sp>
      <p:pic>
        <p:nvPicPr>
          <p:cNvPr id="7" name="Picture 6" descr="Logo, icon&#10;&#10;Description automatically generated">
            <a:extLst>
              <a:ext uri="{FF2B5EF4-FFF2-40B4-BE49-F238E27FC236}">
                <a16:creationId xmlns:a16="http://schemas.microsoft.com/office/drawing/2014/main" id="{400C1664-0F84-42DB-B605-FA28C74179EC}"/>
              </a:ext>
            </a:extLst>
          </p:cNvPr>
          <p:cNvPicPr>
            <a:picLocks noChangeAspect="1"/>
          </p:cNvPicPr>
          <p:nvPr/>
        </p:nvPicPr>
        <p:blipFill rotWithShape="1">
          <a:blip r:embed="rId3">
            <a:extLst>
              <a:ext uri="{28A0092B-C50C-407E-A947-70E740481C1C}">
                <a14:useLocalDpi xmlns:a14="http://schemas.microsoft.com/office/drawing/2010/main" val="0"/>
              </a:ext>
            </a:extLst>
          </a:blip>
          <a:srcRect l="13735" t="16880" r="16619" b="16738"/>
          <a:stretch/>
        </p:blipFill>
        <p:spPr>
          <a:xfrm>
            <a:off x="692570" y="1573715"/>
            <a:ext cx="1050849" cy="1001624"/>
          </a:xfrm>
          <a:prstGeom prst="rect">
            <a:avLst/>
          </a:prstGeom>
        </p:spPr>
      </p:pic>
      <p:pic>
        <p:nvPicPr>
          <p:cNvPr id="9" name="Picture 8" descr="Icon&#10;&#10;Description automatically generated">
            <a:extLst>
              <a:ext uri="{FF2B5EF4-FFF2-40B4-BE49-F238E27FC236}">
                <a16:creationId xmlns:a16="http://schemas.microsoft.com/office/drawing/2014/main" id="{C881EDFE-FCE6-43E7-B1B8-E37F09C42172}"/>
              </a:ext>
            </a:extLst>
          </p:cNvPr>
          <p:cNvPicPr>
            <a:picLocks noChangeAspect="1"/>
          </p:cNvPicPr>
          <p:nvPr/>
        </p:nvPicPr>
        <p:blipFill rotWithShape="1">
          <a:blip r:embed="rId4">
            <a:extLst>
              <a:ext uri="{28A0092B-C50C-407E-A947-70E740481C1C}">
                <a14:useLocalDpi xmlns:a14="http://schemas.microsoft.com/office/drawing/2010/main" val="0"/>
              </a:ext>
            </a:extLst>
          </a:blip>
          <a:srcRect l="18700" t="19716" r="20307" b="19433"/>
          <a:stretch/>
        </p:blipFill>
        <p:spPr>
          <a:xfrm>
            <a:off x="5023432" y="1639062"/>
            <a:ext cx="956331" cy="954107"/>
          </a:xfrm>
          <a:prstGeom prst="rect">
            <a:avLst/>
          </a:prstGeom>
        </p:spPr>
      </p:pic>
      <p:pic>
        <p:nvPicPr>
          <p:cNvPr id="11" name="Picture 10" descr="A picture containing vector graphics&#10;&#10;Description automatically generated">
            <a:extLst>
              <a:ext uri="{FF2B5EF4-FFF2-40B4-BE49-F238E27FC236}">
                <a16:creationId xmlns:a16="http://schemas.microsoft.com/office/drawing/2014/main" id="{9F2F7F71-BAC4-4C1E-BE3E-17B89F2FB96D}"/>
              </a:ext>
            </a:extLst>
          </p:cNvPr>
          <p:cNvPicPr>
            <a:picLocks noChangeAspect="1"/>
          </p:cNvPicPr>
          <p:nvPr/>
        </p:nvPicPr>
        <p:blipFill rotWithShape="1">
          <a:blip r:embed="rId5">
            <a:extLst>
              <a:ext uri="{28A0092B-C50C-407E-A947-70E740481C1C}">
                <a14:useLocalDpi xmlns:a14="http://schemas.microsoft.com/office/drawing/2010/main" val="0"/>
              </a:ext>
            </a:extLst>
          </a:blip>
          <a:srcRect l="20970" t="29362" r="20307" b="30213"/>
          <a:stretch/>
        </p:blipFill>
        <p:spPr>
          <a:xfrm>
            <a:off x="8733457" y="1621476"/>
            <a:ext cx="1273286" cy="902677"/>
          </a:xfrm>
          <a:prstGeom prst="rect">
            <a:avLst/>
          </a:prstGeom>
        </p:spPr>
      </p:pic>
      <p:sp>
        <p:nvSpPr>
          <p:cNvPr id="13" name="TextBox 12">
            <a:extLst>
              <a:ext uri="{FF2B5EF4-FFF2-40B4-BE49-F238E27FC236}">
                <a16:creationId xmlns:a16="http://schemas.microsoft.com/office/drawing/2014/main" id="{544E5D23-10FA-41CE-89BA-2F9ACE2578B9}"/>
              </a:ext>
            </a:extLst>
          </p:cNvPr>
          <p:cNvSpPr txBox="1"/>
          <p:nvPr/>
        </p:nvSpPr>
        <p:spPr>
          <a:xfrm>
            <a:off x="376123" y="1048850"/>
            <a:ext cx="3420808" cy="369332"/>
          </a:xfrm>
          <a:prstGeom prst="rect">
            <a:avLst/>
          </a:prstGeom>
          <a:noFill/>
        </p:spPr>
        <p:txBody>
          <a:bodyPr wrap="none" rtlCol="0">
            <a:spAutoFit/>
          </a:bodyPr>
          <a:lstStyle/>
          <a:p>
            <a:r>
              <a:rPr lang="en-GB" i="1" dirty="0"/>
              <a:t>A lack of user access could mean…</a:t>
            </a:r>
          </a:p>
        </p:txBody>
      </p:sp>
      <p:sp>
        <p:nvSpPr>
          <p:cNvPr id="14" name="TextBox 13">
            <a:extLst>
              <a:ext uri="{FF2B5EF4-FFF2-40B4-BE49-F238E27FC236}">
                <a16:creationId xmlns:a16="http://schemas.microsoft.com/office/drawing/2014/main" id="{0EA90907-FAD3-4DEE-BE90-AA8E5682E7DC}"/>
              </a:ext>
            </a:extLst>
          </p:cNvPr>
          <p:cNvSpPr txBox="1"/>
          <p:nvPr/>
        </p:nvSpPr>
        <p:spPr>
          <a:xfrm>
            <a:off x="1769460" y="1595762"/>
            <a:ext cx="1984529" cy="954107"/>
          </a:xfrm>
          <a:prstGeom prst="rect">
            <a:avLst/>
          </a:prstGeom>
          <a:noFill/>
        </p:spPr>
        <p:txBody>
          <a:bodyPr wrap="square" rtlCol="0">
            <a:spAutoFit/>
          </a:bodyPr>
          <a:lstStyle/>
          <a:p>
            <a:r>
              <a:rPr lang="en-GB" sz="1400" b="1" dirty="0"/>
              <a:t>Design, implementation and performance for security control development</a:t>
            </a:r>
          </a:p>
        </p:txBody>
      </p:sp>
      <p:sp>
        <p:nvSpPr>
          <p:cNvPr id="15" name="TextBox 14">
            <a:extLst>
              <a:ext uri="{FF2B5EF4-FFF2-40B4-BE49-F238E27FC236}">
                <a16:creationId xmlns:a16="http://schemas.microsoft.com/office/drawing/2014/main" id="{77635E5A-7EA8-4565-A517-2F3E1C4FB7AA}"/>
              </a:ext>
            </a:extLst>
          </p:cNvPr>
          <p:cNvSpPr txBox="1"/>
          <p:nvPr/>
        </p:nvSpPr>
        <p:spPr>
          <a:xfrm>
            <a:off x="6029326" y="1630299"/>
            <a:ext cx="1323975" cy="523220"/>
          </a:xfrm>
          <a:prstGeom prst="rect">
            <a:avLst/>
          </a:prstGeom>
          <a:noFill/>
        </p:spPr>
        <p:txBody>
          <a:bodyPr wrap="square" rtlCol="0">
            <a:spAutoFit/>
          </a:bodyPr>
          <a:lstStyle/>
          <a:p>
            <a:r>
              <a:rPr lang="en-GB" sz="1400" b="1" dirty="0"/>
              <a:t>Business objectives</a:t>
            </a:r>
          </a:p>
        </p:txBody>
      </p:sp>
      <p:sp>
        <p:nvSpPr>
          <p:cNvPr id="16" name="TextBox 15">
            <a:extLst>
              <a:ext uri="{FF2B5EF4-FFF2-40B4-BE49-F238E27FC236}">
                <a16:creationId xmlns:a16="http://schemas.microsoft.com/office/drawing/2014/main" id="{E3C9F55E-2229-45F6-ACA5-CDFF5506CC8F}"/>
              </a:ext>
            </a:extLst>
          </p:cNvPr>
          <p:cNvSpPr txBox="1"/>
          <p:nvPr/>
        </p:nvSpPr>
        <p:spPr>
          <a:xfrm>
            <a:off x="10006743" y="1642091"/>
            <a:ext cx="873957" cy="307777"/>
          </a:xfrm>
          <a:prstGeom prst="rect">
            <a:avLst/>
          </a:prstGeom>
          <a:noFill/>
        </p:spPr>
        <p:txBody>
          <a:bodyPr wrap="none" rtlCol="0">
            <a:spAutoFit/>
          </a:bodyPr>
          <a:lstStyle/>
          <a:p>
            <a:r>
              <a:rPr lang="en-GB" sz="1400" b="1" dirty="0"/>
              <a:t>Expertise</a:t>
            </a:r>
          </a:p>
        </p:txBody>
      </p:sp>
      <p:graphicFrame>
        <p:nvGraphicFramePr>
          <p:cNvPr id="17" name="Diagram 16">
            <a:extLst>
              <a:ext uri="{FF2B5EF4-FFF2-40B4-BE49-F238E27FC236}">
                <a16:creationId xmlns:a16="http://schemas.microsoft.com/office/drawing/2014/main" id="{E90F4C3F-151F-45E0-8181-BA2F35CD0EDC}"/>
              </a:ext>
            </a:extLst>
          </p:cNvPr>
          <p:cNvGraphicFramePr/>
          <p:nvPr>
            <p:extLst>
              <p:ext uri="{D42A27DB-BD31-4B8C-83A1-F6EECF244321}">
                <p14:modId xmlns:p14="http://schemas.microsoft.com/office/powerpoint/2010/main" val="2127115255"/>
              </p:ext>
            </p:extLst>
          </p:nvPr>
        </p:nvGraphicFramePr>
        <p:xfrm>
          <a:off x="218167" y="2809963"/>
          <a:ext cx="3736720" cy="287519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8" name="Diagram 17">
            <a:extLst>
              <a:ext uri="{FF2B5EF4-FFF2-40B4-BE49-F238E27FC236}">
                <a16:creationId xmlns:a16="http://schemas.microsoft.com/office/drawing/2014/main" id="{B9BCDB65-52BC-4E95-B36D-201039796231}"/>
              </a:ext>
            </a:extLst>
          </p:cNvPr>
          <p:cNvGraphicFramePr/>
          <p:nvPr>
            <p:extLst>
              <p:ext uri="{D42A27DB-BD31-4B8C-83A1-F6EECF244321}">
                <p14:modId xmlns:p14="http://schemas.microsoft.com/office/powerpoint/2010/main" val="4096215882"/>
              </p:ext>
            </p:extLst>
          </p:nvPr>
        </p:nvGraphicFramePr>
        <p:xfrm>
          <a:off x="4531661" y="2809963"/>
          <a:ext cx="3347528" cy="287519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9" name="Diagram 18">
            <a:extLst>
              <a:ext uri="{FF2B5EF4-FFF2-40B4-BE49-F238E27FC236}">
                <a16:creationId xmlns:a16="http://schemas.microsoft.com/office/drawing/2014/main" id="{665D467E-426B-4A5E-A93B-7C08B71D7049}"/>
              </a:ext>
            </a:extLst>
          </p:cNvPr>
          <p:cNvGraphicFramePr/>
          <p:nvPr>
            <p:extLst>
              <p:ext uri="{D42A27DB-BD31-4B8C-83A1-F6EECF244321}">
                <p14:modId xmlns:p14="http://schemas.microsoft.com/office/powerpoint/2010/main" val="117843685"/>
              </p:ext>
            </p:extLst>
          </p:nvPr>
        </p:nvGraphicFramePr>
        <p:xfrm>
          <a:off x="8268380" y="2809963"/>
          <a:ext cx="3144582" cy="2875198"/>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21" name="TextBox 20">
            <a:extLst>
              <a:ext uri="{FF2B5EF4-FFF2-40B4-BE49-F238E27FC236}">
                <a16:creationId xmlns:a16="http://schemas.microsoft.com/office/drawing/2014/main" id="{7D6F0386-162A-4259-9E12-A554FF2BFF25}"/>
              </a:ext>
            </a:extLst>
          </p:cNvPr>
          <p:cNvSpPr txBox="1"/>
          <p:nvPr/>
        </p:nvSpPr>
        <p:spPr>
          <a:xfrm>
            <a:off x="0" y="5996226"/>
            <a:ext cx="12191999" cy="861774"/>
          </a:xfrm>
          <a:prstGeom prst="rect">
            <a:avLst/>
          </a:prstGeom>
          <a:solidFill>
            <a:schemeClr val="tx1"/>
          </a:solidFill>
        </p:spPr>
        <p:txBody>
          <a:bodyPr wrap="square">
            <a:spAutoFit/>
          </a:bodyPr>
          <a:lstStyle/>
          <a:p>
            <a:pPr algn="l"/>
            <a:r>
              <a:rPr lang="en-GB" sz="1000" dirty="0">
                <a:solidFill>
                  <a:schemeClr val="bg1"/>
                </a:solidFill>
                <a:latin typeface="Arial" panose="020B0604020202020204" pitchFamily="34" charset="0"/>
                <a:cs typeface="Arial" panose="020B0604020202020204" pitchFamily="34" charset="0"/>
              </a:rPr>
              <a:t>Amrit, C., Hillegersberg, J. &amp; Diest, B.</a:t>
            </a:r>
            <a:r>
              <a:rPr lang="en-US" sz="1000" dirty="0">
                <a:solidFill>
                  <a:schemeClr val="bg1"/>
                </a:solidFill>
                <a:latin typeface="Arial" panose="020B0604020202020204" pitchFamily="34" charset="0"/>
                <a:ea typeface="+mn-lt"/>
                <a:cs typeface="Arial" panose="020B0604020202020204" pitchFamily="34" charset="0"/>
              </a:rPr>
              <a:t> (2013) </a:t>
            </a:r>
            <a:r>
              <a:rPr lang="en-US" sz="1000" b="0" i="0" dirty="0">
                <a:solidFill>
                  <a:schemeClr val="bg1"/>
                </a:solidFill>
                <a:effectLst/>
                <a:latin typeface="Arial" panose="020B0604020202020204" pitchFamily="34" charset="0"/>
                <a:cs typeface="Arial" panose="020B0604020202020204" pitchFamily="34" charset="0"/>
              </a:rPr>
              <a:t>Involving End Users to Mitigate Risk in IS Development Projects</a:t>
            </a:r>
            <a:r>
              <a:rPr lang="en-US" sz="1000" dirty="0">
                <a:solidFill>
                  <a:schemeClr val="bg1"/>
                </a:solidFill>
                <a:latin typeface="Arial" panose="020B0604020202020204" pitchFamily="34" charset="0"/>
                <a:ea typeface="+mn-lt"/>
                <a:cs typeface="Arial" panose="020B0604020202020204" pitchFamily="34" charset="0"/>
              </a:rPr>
              <a:t>. J</a:t>
            </a:r>
            <a:r>
              <a:rPr lang="en-US" sz="1000" dirty="0">
                <a:solidFill>
                  <a:schemeClr val="bg1"/>
                </a:solidFill>
                <a:latin typeface="Arial" panose="020B0604020202020204" pitchFamily="34" charset="0"/>
                <a:cs typeface="Arial" panose="020B0604020202020204" pitchFamily="34" charset="0"/>
              </a:rPr>
              <a:t>ournal of Organizational and End User Computing 2013 Vol. 25. United States</a:t>
            </a:r>
            <a:r>
              <a:rPr lang="en-US" sz="1000" dirty="0">
                <a:solidFill>
                  <a:schemeClr val="bg1"/>
                </a:solidFill>
                <a:latin typeface="Arial" panose="020B0604020202020204" pitchFamily="34" charset="0"/>
                <a:ea typeface="+mn-lt"/>
                <a:cs typeface="Arial" panose="020B0604020202020204" pitchFamily="34" charset="0"/>
              </a:rPr>
              <a:t>. Available from: </a:t>
            </a:r>
            <a:r>
              <a:rPr lang="en-GB" sz="1000" b="0" i="0" dirty="0">
                <a:solidFill>
                  <a:schemeClr val="bg1"/>
                </a:solidFill>
                <a:effectLst/>
                <a:latin typeface="Arial" panose="020B0604020202020204" pitchFamily="34" charset="0"/>
                <a:cs typeface="Arial" panose="020B0604020202020204" pitchFamily="34" charset="0"/>
              </a:rPr>
              <a:t>DOI: </a:t>
            </a:r>
            <a:r>
              <a:rPr lang="en-GB" sz="1000" b="0" i="0" u="sng" dirty="0">
                <a:solidFill>
                  <a:schemeClr val="bg1"/>
                </a:solidFill>
                <a:effectLst/>
                <a:latin typeface="Arial" panose="020B060402020202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10.4018/joeuc.2013070105</a:t>
            </a:r>
            <a:r>
              <a:rPr lang="en-GB" sz="1000" b="0" i="0" u="sng" dirty="0">
                <a:solidFill>
                  <a:schemeClr val="bg1"/>
                </a:solidFill>
                <a:effectLst/>
                <a:latin typeface="Arial" panose="020B0604020202020204" pitchFamily="34" charset="0"/>
                <a:cs typeface="Arial" panose="020B0604020202020204" pitchFamily="34" charset="0"/>
              </a:rPr>
              <a:t> </a:t>
            </a:r>
            <a:r>
              <a:rPr lang="en-US" sz="1000" dirty="0">
                <a:solidFill>
                  <a:schemeClr val="bg1"/>
                </a:solidFill>
                <a:latin typeface="Arial" panose="020B0604020202020204" pitchFamily="34" charset="0"/>
                <a:ea typeface="+mn-lt"/>
                <a:cs typeface="Arial" panose="020B0604020202020204" pitchFamily="34" charset="0"/>
              </a:rPr>
              <a:t>Accessed 16 March 2022]. </a:t>
            </a:r>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ea typeface="+mn-lt"/>
              <a:cs typeface="Arial" panose="020B0604020202020204" pitchFamily="34" charset="0"/>
            </a:endParaRPr>
          </a:p>
          <a:p>
            <a:r>
              <a:rPr lang="en-US" sz="1000" dirty="0">
                <a:solidFill>
                  <a:schemeClr val="bg1"/>
                </a:solidFill>
                <a:latin typeface="Arial" panose="020B0604020202020204" pitchFamily="34" charset="0"/>
                <a:ea typeface="+mn-lt"/>
                <a:cs typeface="Arial" panose="020B0604020202020204" pitchFamily="34" charset="0"/>
              </a:rPr>
              <a:t>Spears, J. &amp; Barki, H. (2010) User Participation in Information Systems Security Risk Management. Management Information Systems Research Center, University of Minnesota. Available from: </a:t>
            </a:r>
            <a:r>
              <a:rPr lang="en-US" sz="1000" dirty="0">
                <a:solidFill>
                  <a:schemeClr val="bg1"/>
                </a:solidFill>
                <a:latin typeface="Arial" panose="020B0604020202020204" pitchFamily="34" charset="0"/>
                <a:ea typeface="+mn-lt"/>
                <a:cs typeface="Arial" panose="020B0604020202020204" pitchFamily="34" charset="0"/>
                <a:hlinkClick r:id="rId22">
                  <a:extLst>
                    <a:ext uri="{A12FA001-AC4F-418D-AE19-62706E023703}">
                      <ahyp:hlinkClr xmlns:ahyp="http://schemas.microsoft.com/office/drawing/2018/hyperlinkcolor" val="tx"/>
                    </a:ext>
                  </a:extLst>
                </a:hlinkClick>
              </a:rPr>
              <a:t>https://www.jstor.org/stable/25750689</a:t>
            </a:r>
            <a:r>
              <a:rPr lang="en-US" sz="1000" dirty="0">
                <a:solidFill>
                  <a:schemeClr val="bg1"/>
                </a:solidFill>
                <a:latin typeface="Arial" panose="020B0604020202020204" pitchFamily="34" charset="0"/>
                <a:ea typeface="+mn-lt"/>
                <a:cs typeface="Arial" panose="020B0604020202020204" pitchFamily="34" charset="0"/>
              </a:rPr>
              <a:t> [Accessed 16 March 2022]. </a:t>
            </a:r>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44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E47528-A162-42F0-B81A-DE7467BD8E71}"/>
              </a:ext>
            </a:extLst>
          </p:cNvPr>
          <p:cNvSpPr txBox="1"/>
          <p:nvPr/>
        </p:nvSpPr>
        <p:spPr>
          <a:xfrm>
            <a:off x="642881" y="1159147"/>
            <a:ext cx="10906233" cy="4632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rgbClr val="373A3C"/>
              </a:solidFill>
              <a:latin typeface="Arial"/>
              <a:cs typeface="Arial"/>
            </a:endParaRPr>
          </a:p>
          <a:p>
            <a:pPr marL="285750" indent="-285750">
              <a:spcBef>
                <a:spcPts val="120"/>
              </a:spcBef>
              <a:spcAft>
                <a:spcPts val="120"/>
              </a:spcAft>
              <a:buFont typeface="Arial"/>
              <a:buChar char="•"/>
            </a:pPr>
            <a:r>
              <a:rPr lang="en-US" sz="2000" dirty="0">
                <a:latin typeface="Arial"/>
                <a:ea typeface="+mn-lt"/>
                <a:cs typeface="+mn-lt"/>
              </a:rPr>
              <a:t>Quantitative method uses numerical and statistical techniques to calculate the likelihood and impact of risk</a:t>
            </a:r>
            <a:endParaRPr lang="en-US" sz="2000" dirty="0">
              <a:latin typeface="Arial"/>
              <a:cs typeface="Arial"/>
            </a:endParaRPr>
          </a:p>
          <a:p>
            <a:pPr marL="285750" indent="-285750">
              <a:spcBef>
                <a:spcPts val="120"/>
              </a:spcBef>
              <a:spcAft>
                <a:spcPts val="120"/>
              </a:spcAft>
              <a:buFont typeface="Arial"/>
              <a:buChar char="•"/>
            </a:pPr>
            <a:r>
              <a:rPr lang="en-US" sz="2000" dirty="0">
                <a:latin typeface="Arial"/>
                <a:ea typeface="+mn-lt"/>
                <a:cs typeface="+mn-lt"/>
              </a:rPr>
              <a:t>Quantitative method is data-driven and produces statistically reliable results </a:t>
            </a:r>
            <a:endParaRPr lang="en-US" sz="2000" dirty="0">
              <a:latin typeface="Arial"/>
              <a:ea typeface="+mn-lt"/>
              <a:cs typeface="Arial"/>
            </a:endParaRPr>
          </a:p>
          <a:p>
            <a:pPr marL="285750" indent="-285750">
              <a:spcBef>
                <a:spcPts val="120"/>
              </a:spcBef>
              <a:spcAft>
                <a:spcPts val="120"/>
              </a:spcAft>
              <a:buFont typeface="Arial"/>
              <a:buChar char="•"/>
            </a:pPr>
            <a:r>
              <a:rPr lang="en-US" sz="2000" dirty="0">
                <a:latin typeface="Arial"/>
                <a:ea typeface="+mn-lt"/>
                <a:cs typeface="+mn-lt"/>
              </a:rPr>
              <a:t>Given the high degree of uncertainty and insufficient knowledge to deduce user participation, a quantitative method will not yield a satisfactory result. </a:t>
            </a:r>
            <a:endParaRPr lang="en-US" sz="2000" dirty="0">
              <a:latin typeface="Arial"/>
              <a:cs typeface="Arial"/>
            </a:endParaRPr>
          </a:p>
          <a:p>
            <a:pPr marL="285750" indent="-285750">
              <a:spcBef>
                <a:spcPts val="120"/>
              </a:spcBef>
              <a:spcAft>
                <a:spcPts val="120"/>
              </a:spcAft>
              <a:buFont typeface="Arial"/>
              <a:buChar char="•"/>
            </a:pPr>
            <a:r>
              <a:rPr lang="en-US" sz="2000" dirty="0">
                <a:latin typeface="Arial"/>
                <a:ea typeface="+mn-lt"/>
                <a:cs typeface="+mn-lt"/>
              </a:rPr>
              <a:t>It is not easy to collect data on every process.</a:t>
            </a:r>
            <a:endParaRPr lang="en-US" sz="2000" dirty="0">
              <a:latin typeface="Arial"/>
              <a:cs typeface="Arial"/>
            </a:endParaRPr>
          </a:p>
          <a:p>
            <a:pPr marL="285750" indent="-285750">
              <a:spcBef>
                <a:spcPts val="120"/>
              </a:spcBef>
              <a:spcAft>
                <a:spcPts val="120"/>
              </a:spcAft>
              <a:buFont typeface="Arial"/>
              <a:buChar char="•"/>
            </a:pPr>
            <a:r>
              <a:rPr lang="en-US" sz="2000" dirty="0">
                <a:latin typeface="Arial"/>
                <a:ea typeface="+mn-lt"/>
                <a:cs typeface="+mn-lt"/>
              </a:rPr>
              <a:t>Reliable historical data may not be available for analysis to quantify risk.</a:t>
            </a:r>
            <a:endParaRPr lang="en-US" sz="2000" dirty="0">
              <a:latin typeface="Arial"/>
              <a:cs typeface="Arial"/>
            </a:endParaRPr>
          </a:p>
          <a:p>
            <a:pPr marL="285750" indent="-285750">
              <a:spcBef>
                <a:spcPts val="120"/>
              </a:spcBef>
              <a:spcAft>
                <a:spcPts val="120"/>
              </a:spcAft>
              <a:buFont typeface="Arial"/>
              <a:buChar char="•"/>
            </a:pPr>
            <a:r>
              <a:rPr lang="en-US" sz="2000" dirty="0">
                <a:latin typeface="Arial"/>
                <a:ea typeface="+mn-lt"/>
                <a:cs typeface="+mn-lt"/>
              </a:rPr>
              <a:t>The cost of quantitative analysis is usually higher than qualitative analysis </a:t>
            </a:r>
            <a:endParaRPr lang="en-US" sz="2000" dirty="0">
              <a:latin typeface="Arial"/>
              <a:cs typeface="Arial"/>
            </a:endParaRPr>
          </a:p>
          <a:p>
            <a:pPr marL="285750" indent="-285750">
              <a:spcBef>
                <a:spcPts val="120"/>
              </a:spcBef>
              <a:spcAft>
                <a:spcPts val="120"/>
              </a:spcAft>
              <a:buFont typeface="Arial"/>
              <a:buChar char="•"/>
            </a:pPr>
            <a:r>
              <a:rPr lang="en-US" sz="2000" dirty="0">
                <a:latin typeface="Arial"/>
                <a:ea typeface="+mn-lt"/>
                <a:cs typeface="+mn-lt"/>
              </a:rPr>
              <a:t>Qualitative analysis often reflects inputs of business units more accurately than quantitative analysis, and it also captures “soft” risk such as morale or reputation.</a:t>
            </a:r>
          </a:p>
          <a:p>
            <a:pPr marL="285750" indent="-285750">
              <a:spcBef>
                <a:spcPts val="120"/>
              </a:spcBef>
              <a:spcAft>
                <a:spcPts val="120"/>
              </a:spcAft>
              <a:buFont typeface="Arial"/>
              <a:buChar char="•"/>
            </a:pPr>
            <a:endParaRPr lang="en-US" sz="2000" dirty="0">
              <a:latin typeface="Arial"/>
              <a:cs typeface="Arial"/>
            </a:endParaRPr>
          </a:p>
          <a:p>
            <a:pPr>
              <a:spcBef>
                <a:spcPts val="120"/>
              </a:spcBef>
              <a:spcAft>
                <a:spcPts val="120"/>
              </a:spcAft>
            </a:pPr>
            <a:r>
              <a:rPr lang="en-US" sz="2000" dirty="0">
                <a:latin typeface="Arial"/>
                <a:ea typeface="+mn-lt"/>
                <a:cs typeface="+mn-lt"/>
              </a:rPr>
              <a:t>Considering the above, we would use the qualitative assessment method for risk assessment. </a:t>
            </a:r>
            <a:endParaRPr lang="en-US" sz="2000" dirty="0">
              <a:latin typeface="Arial"/>
              <a:cs typeface="Arial"/>
            </a:endParaRPr>
          </a:p>
          <a:p>
            <a:r>
              <a:rPr lang="en-US" sz="2000" dirty="0">
                <a:latin typeface="Arial"/>
                <a:ea typeface="+mn-lt"/>
                <a:cs typeface="+mn-lt"/>
              </a:rPr>
              <a:t>   </a:t>
            </a:r>
            <a:endParaRPr lang="en-US" sz="2000" dirty="0"/>
          </a:p>
        </p:txBody>
      </p:sp>
      <p:sp>
        <p:nvSpPr>
          <p:cNvPr id="5" name="文字方塊 4">
            <a:extLst>
              <a:ext uri="{FF2B5EF4-FFF2-40B4-BE49-F238E27FC236}">
                <a16:creationId xmlns:a16="http://schemas.microsoft.com/office/drawing/2014/main" id="{B7C222BC-BE5F-49E6-8A34-7A5FAE62E72B}"/>
              </a:ext>
            </a:extLst>
          </p:cNvPr>
          <p:cNvSpPr txBox="1"/>
          <p:nvPr/>
        </p:nvSpPr>
        <p:spPr>
          <a:xfrm>
            <a:off x="0" y="-1"/>
            <a:ext cx="12191999" cy="954107"/>
          </a:xfrm>
          <a:prstGeom prst="rect">
            <a:avLst/>
          </a:prstGeom>
          <a:solidFill>
            <a:schemeClr val="tx1"/>
          </a:solidFill>
        </p:spPr>
        <p:txBody>
          <a:bodyPr wrap="square">
            <a:spAutoFit/>
          </a:bodyPr>
          <a:lstStyle/>
          <a:p>
            <a:pPr algn="ctr"/>
            <a:r>
              <a:rPr lang="en-US" sz="2800" b="1" u="sng" dirty="0">
                <a:solidFill>
                  <a:schemeClr val="accent2"/>
                </a:solidFill>
                <a:latin typeface="Arial" panose="020B0604020202020204" pitchFamily="34" charset="0"/>
                <a:cs typeface="Arial" panose="020B0604020202020204" pitchFamily="34" charset="0"/>
              </a:rPr>
              <a:t>Will it affect the choice of Qualitative vs. Quantitative assessment methods you </a:t>
            </a:r>
            <a:r>
              <a:rPr lang="en-GB" sz="2800" b="1" u="sng" dirty="0">
                <a:solidFill>
                  <a:schemeClr val="accent2"/>
                </a:solidFill>
                <a:latin typeface="Arial" panose="020B0604020202020204" pitchFamily="34" charset="0"/>
                <a:cs typeface="Arial" panose="020B0604020202020204" pitchFamily="34" charset="0"/>
              </a:rPr>
              <a:t>utilise</a:t>
            </a:r>
            <a:r>
              <a:rPr lang="en-US" sz="2800" b="1" u="sng" dirty="0">
                <a:solidFill>
                  <a:schemeClr val="accent2"/>
                </a:solidFill>
                <a:latin typeface="Arial" panose="020B0604020202020204" pitchFamily="34" charset="0"/>
                <a:cs typeface="Arial" panose="020B0604020202020204" pitchFamily="34" charset="0"/>
              </a:rPr>
              <a:t>?</a:t>
            </a:r>
          </a:p>
        </p:txBody>
      </p:sp>
      <p:sp>
        <p:nvSpPr>
          <p:cNvPr id="6" name="文字方塊 5">
            <a:extLst>
              <a:ext uri="{FF2B5EF4-FFF2-40B4-BE49-F238E27FC236}">
                <a16:creationId xmlns:a16="http://schemas.microsoft.com/office/drawing/2014/main" id="{3D535E59-161E-4E4E-B15E-F3C15075AB14}"/>
              </a:ext>
            </a:extLst>
          </p:cNvPr>
          <p:cNvSpPr txBox="1"/>
          <p:nvPr/>
        </p:nvSpPr>
        <p:spPr>
          <a:xfrm>
            <a:off x="-1" y="6304002"/>
            <a:ext cx="12191998" cy="553998"/>
          </a:xfrm>
          <a:prstGeom prst="rect">
            <a:avLst/>
          </a:prstGeom>
          <a:solidFill>
            <a:schemeClr val="tx1"/>
          </a:solidFill>
        </p:spPr>
        <p:txBody>
          <a:bodyPr wrap="square">
            <a:spAutoFit/>
          </a:bodyPr>
          <a:lstStyle/>
          <a:p>
            <a:r>
              <a:rPr lang="en-US" sz="1000" dirty="0">
                <a:solidFill>
                  <a:schemeClr val="bg1"/>
                </a:solidFill>
                <a:latin typeface="Arial" panose="020B0604020202020204" pitchFamily="34" charset="0"/>
                <a:ea typeface="+mn-lt"/>
                <a:cs typeface="Arial" panose="020B0604020202020204" pitchFamily="34" charset="0"/>
              </a:rPr>
              <a:t>Information Systems Audit And Control Association (2013). CRISC review manual 2014. Rolling Meadows, Ill.: </a:t>
            </a:r>
            <a:r>
              <a:rPr lang="en-US" sz="1000" dirty="0" err="1">
                <a:solidFill>
                  <a:schemeClr val="bg1"/>
                </a:solidFill>
                <a:latin typeface="Arial" panose="020B0604020202020204" pitchFamily="34" charset="0"/>
                <a:ea typeface="+mn-lt"/>
                <a:cs typeface="Arial" panose="020B0604020202020204" pitchFamily="34" charset="0"/>
              </a:rPr>
              <a:t>Isaca</a:t>
            </a:r>
            <a:r>
              <a:rPr lang="en-US" sz="1000" dirty="0">
                <a:solidFill>
                  <a:schemeClr val="bg1"/>
                </a:solidFill>
                <a:latin typeface="Arial" panose="020B0604020202020204" pitchFamily="34" charset="0"/>
                <a:ea typeface="+mn-lt"/>
                <a:cs typeface="Arial" panose="020B0604020202020204" pitchFamily="34" charset="0"/>
              </a:rPr>
              <a:t>. </a:t>
            </a:r>
          </a:p>
          <a:p>
            <a:r>
              <a:rPr lang="en-US" sz="1000" dirty="0">
                <a:solidFill>
                  <a:schemeClr val="bg1"/>
                </a:solidFill>
                <a:latin typeface="Arial" panose="020B0604020202020204" pitchFamily="34" charset="0"/>
                <a:ea typeface="+mn-lt"/>
                <a:cs typeface="Arial" panose="020B0604020202020204" pitchFamily="34" charset="0"/>
              </a:rPr>
              <a:t>Spears, J. &amp; </a:t>
            </a:r>
            <a:r>
              <a:rPr lang="en-US" sz="1000" dirty="0" err="1">
                <a:solidFill>
                  <a:schemeClr val="bg1"/>
                </a:solidFill>
                <a:latin typeface="Arial" panose="020B0604020202020204" pitchFamily="34" charset="0"/>
                <a:ea typeface="+mn-lt"/>
                <a:cs typeface="Arial" panose="020B0604020202020204" pitchFamily="34" charset="0"/>
              </a:rPr>
              <a:t>Barki</a:t>
            </a:r>
            <a:r>
              <a:rPr lang="en-US" sz="1000" dirty="0">
                <a:solidFill>
                  <a:schemeClr val="bg1"/>
                </a:solidFill>
                <a:latin typeface="Arial" panose="020B0604020202020204" pitchFamily="34" charset="0"/>
                <a:ea typeface="+mn-lt"/>
                <a:cs typeface="Arial" panose="020B0604020202020204" pitchFamily="34" charset="0"/>
              </a:rPr>
              <a:t>, H. (2010) User Participation in Information Systems Security Risk Management. Management Information Systems Research Center, University of Minnesota. Available from: </a:t>
            </a:r>
            <a:r>
              <a:rPr lang="en-US" sz="1000" dirty="0">
                <a:solidFill>
                  <a:schemeClr val="bg1"/>
                </a:solidFill>
                <a:latin typeface="Arial" panose="020B0604020202020204" pitchFamily="34" charset="0"/>
                <a:ea typeface="+mn-lt"/>
                <a:cs typeface="Arial" panose="020B0604020202020204" pitchFamily="34" charset="0"/>
                <a:hlinkClick r:id="rId2">
                  <a:extLst>
                    <a:ext uri="{A12FA001-AC4F-418D-AE19-62706E023703}">
                      <ahyp:hlinkClr xmlns:ahyp="http://schemas.microsoft.com/office/drawing/2018/hyperlinkcolor" val="tx"/>
                    </a:ext>
                  </a:extLst>
                </a:hlinkClick>
              </a:rPr>
              <a:t>https://www.jstor.org/stable/25750689</a:t>
            </a:r>
            <a:r>
              <a:rPr lang="en-US" sz="1000" dirty="0">
                <a:solidFill>
                  <a:schemeClr val="bg1"/>
                </a:solidFill>
                <a:latin typeface="Arial" panose="020B0604020202020204" pitchFamily="34" charset="0"/>
                <a:ea typeface="+mn-lt"/>
                <a:cs typeface="Arial" panose="020B0604020202020204" pitchFamily="34" charset="0"/>
              </a:rPr>
              <a:t> [Accessed 14 March 2022].</a:t>
            </a:r>
            <a:endParaRPr lang="en-GB" sz="1000" dirty="0">
              <a:solidFill>
                <a:schemeClr val="bg1"/>
              </a:solidFill>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390275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34359BD1-73B5-4997-8C26-E9439E7BEC7F}"/>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zh-TW" altLang="en-US" dirty="0">
              <a:ea typeface="新細明體"/>
              <a:cs typeface="Calibri"/>
            </a:endParaRPr>
          </a:p>
        </p:txBody>
      </p:sp>
      <p:graphicFrame>
        <p:nvGraphicFramePr>
          <p:cNvPr id="6" name="表格 5">
            <a:extLst>
              <a:ext uri="{FF2B5EF4-FFF2-40B4-BE49-F238E27FC236}">
                <a16:creationId xmlns:a16="http://schemas.microsoft.com/office/drawing/2014/main" id="{0207153E-277A-4939-AF49-7501B58C1B80}"/>
              </a:ext>
            </a:extLst>
          </p:cNvPr>
          <p:cNvGraphicFramePr>
            <a:graphicFrameLocks noGrp="1"/>
          </p:cNvGraphicFramePr>
          <p:nvPr>
            <p:extLst>
              <p:ext uri="{D42A27DB-BD31-4B8C-83A1-F6EECF244321}">
                <p14:modId xmlns:p14="http://schemas.microsoft.com/office/powerpoint/2010/main" val="75424019"/>
              </p:ext>
            </p:extLst>
          </p:nvPr>
        </p:nvGraphicFramePr>
        <p:xfrm>
          <a:off x="659435" y="1467984"/>
          <a:ext cx="10621428" cy="3834161"/>
        </p:xfrm>
        <a:graphic>
          <a:graphicData uri="http://schemas.openxmlformats.org/drawingml/2006/table">
            <a:tbl>
              <a:tblPr firstRow="1" firstCol="1" bandRow="1">
                <a:tableStyleId>{5C22544A-7EE6-4342-B048-85BDC9FD1C3A}</a:tableStyleId>
              </a:tblPr>
              <a:tblGrid>
                <a:gridCol w="5310714">
                  <a:extLst>
                    <a:ext uri="{9D8B030D-6E8A-4147-A177-3AD203B41FA5}">
                      <a16:colId xmlns:a16="http://schemas.microsoft.com/office/drawing/2014/main" val="1101029694"/>
                    </a:ext>
                  </a:extLst>
                </a:gridCol>
                <a:gridCol w="5310714">
                  <a:extLst>
                    <a:ext uri="{9D8B030D-6E8A-4147-A177-3AD203B41FA5}">
                      <a16:colId xmlns:a16="http://schemas.microsoft.com/office/drawing/2014/main" val="3381648459"/>
                    </a:ext>
                  </a:extLst>
                </a:gridCol>
              </a:tblGrid>
              <a:tr h="231234">
                <a:tc>
                  <a:txBody>
                    <a:bodyPr/>
                    <a:lstStyle/>
                    <a:p>
                      <a:r>
                        <a:rPr lang="en-US" sz="2000" noProof="0" dirty="0">
                          <a:effectLst/>
                        </a:rPr>
                        <a:t>Issues</a:t>
                      </a:r>
                    </a:p>
                  </a:txBody>
                  <a:tcPr marL="68580" marR="68580" marT="0" marB="0">
                    <a:lnB w="12700">
                      <a:solidFill>
                        <a:schemeClr val="tx1"/>
                      </a:solidFill>
                    </a:lnB>
                  </a:tcPr>
                </a:tc>
                <a:tc>
                  <a:txBody>
                    <a:bodyPr/>
                    <a:lstStyle/>
                    <a:p>
                      <a:r>
                        <a:rPr lang="en-US" sz="2000" noProof="0" dirty="0">
                          <a:effectLst/>
                        </a:rPr>
                        <a:t>Mitigation</a:t>
                      </a:r>
                    </a:p>
                  </a:txBody>
                  <a:tcPr marL="68580" marR="68580" marT="0" marB="0">
                    <a:lnB w="12700">
                      <a:solidFill>
                        <a:schemeClr val="tx1"/>
                      </a:solidFill>
                    </a:lnB>
                  </a:tcPr>
                </a:tc>
                <a:extLst>
                  <a:ext uri="{0D108BD9-81ED-4DB2-BD59-A6C34878D82A}">
                    <a16:rowId xmlns:a16="http://schemas.microsoft.com/office/drawing/2014/main" val="1698351582"/>
                  </a:ext>
                </a:extLst>
              </a:tr>
              <a:tr h="1375238">
                <a:tc>
                  <a:txBody>
                    <a:bodyPr/>
                    <a:lstStyle/>
                    <a:p>
                      <a:r>
                        <a:rPr lang="en-US" sz="2000" b="1" noProof="0" dirty="0">
                          <a:solidFill>
                            <a:schemeClr val="tx1"/>
                          </a:solidFill>
                          <a:effectLst/>
                        </a:rPr>
                        <a:t>Subjective Assessment</a:t>
                      </a:r>
                    </a:p>
                    <a:p>
                      <a:r>
                        <a:rPr lang="af-ZA" sz="2000" b="0" dirty="0">
                          <a:solidFill>
                            <a:schemeClr val="tx1"/>
                          </a:solidFill>
                          <a:effectLst/>
                        </a:rPr>
                        <a:t>Qualitative </a:t>
                      </a:r>
                      <a:r>
                        <a:rPr lang="en-GB" sz="2000" b="0" noProof="0" dirty="0">
                          <a:solidFill>
                            <a:schemeClr val="tx1"/>
                          </a:solidFill>
                          <a:effectLst/>
                        </a:rPr>
                        <a:t>assessment</a:t>
                      </a:r>
                      <a:r>
                        <a:rPr lang="af-ZA" sz="2000" b="0" dirty="0">
                          <a:solidFill>
                            <a:schemeClr val="tx1"/>
                          </a:solidFill>
                          <a:effectLst/>
                        </a:rPr>
                        <a:t> does not yield measurements, it is based on the perspective of the individual doing the research instead</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GB" sz="2000" b="0" noProof="0" dirty="0">
                          <a:solidFill>
                            <a:schemeClr val="tx1"/>
                          </a:solidFill>
                          <a:effectLst/>
                        </a:rPr>
                        <a:t>A qualitative risk analysis should involve numerous persons to reduce subjectivity. The accuracy and depth of the analysis are determined by the team's past expertise.</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506112890"/>
                  </a:ext>
                </a:extLst>
              </a:tr>
              <a:tr h="2154123">
                <a:tc>
                  <a:txBody>
                    <a:bodyPr/>
                    <a:lstStyle/>
                    <a:p>
                      <a:r>
                        <a:rPr lang="en-US" sz="2000" b="1" noProof="0" dirty="0">
                          <a:solidFill>
                            <a:schemeClr val="tx1"/>
                          </a:solidFill>
                          <a:effectLst/>
                        </a:rPr>
                        <a:t>Noisy data</a:t>
                      </a:r>
                    </a:p>
                    <a:p>
                      <a:r>
                        <a:rPr lang="en-US" sz="2000" b="0" noProof="0" dirty="0">
                          <a:solidFill>
                            <a:schemeClr val="tx1"/>
                          </a:solidFill>
                          <a:effectLst/>
                        </a:rPr>
                        <a:t>Meaningless data might produce during the assessment when users resist the change or focus on self-interest.</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2000" b="0" noProof="0" dirty="0">
                          <a:solidFill>
                            <a:schemeClr val="tx1"/>
                          </a:solidFill>
                          <a:effectLst/>
                        </a:rPr>
                        <a:t>According to the research, it could be robust to noise with regression like Partial Least Squares (PLS), developed from the principal component regression, which helps in building models predicting more than one dependent variable (Lorber et al., 1987).</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41133097"/>
                  </a:ext>
                </a:extLst>
              </a:tr>
            </a:tbl>
          </a:graphicData>
        </a:graphic>
      </p:graphicFrame>
      <p:sp>
        <p:nvSpPr>
          <p:cNvPr id="7" name="文字方塊 6">
            <a:extLst>
              <a:ext uri="{FF2B5EF4-FFF2-40B4-BE49-F238E27FC236}">
                <a16:creationId xmlns:a16="http://schemas.microsoft.com/office/drawing/2014/main" id="{706F95C7-E19C-497E-86E3-7D2872985AAB}"/>
              </a:ext>
            </a:extLst>
          </p:cNvPr>
          <p:cNvSpPr txBox="1"/>
          <p:nvPr/>
        </p:nvSpPr>
        <p:spPr>
          <a:xfrm>
            <a:off x="0" y="6457890"/>
            <a:ext cx="12192000" cy="40011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1000" dirty="0">
                <a:solidFill>
                  <a:schemeClr val="bg1"/>
                </a:solidFill>
                <a:latin typeface="Arial" panose="020B0604020202020204" pitchFamily="34" charset="0"/>
                <a:ea typeface="+mn-lt"/>
                <a:cs typeface="Arial" panose="020B0604020202020204" pitchFamily="34" charset="0"/>
              </a:rPr>
              <a:t>Lorber et al., (1987) A theoretical foundation for the PLS algorithm. Journal of Chemometrics. Available from: https://analyticalsciencejournals.onlinelibrary.wiley.com/doi/10.1002/cem.1180010105 [Accessed 16 March 2022].</a:t>
            </a:r>
          </a:p>
        </p:txBody>
      </p:sp>
      <p:sp>
        <p:nvSpPr>
          <p:cNvPr id="8" name="文字方塊 7">
            <a:extLst>
              <a:ext uri="{FF2B5EF4-FFF2-40B4-BE49-F238E27FC236}">
                <a16:creationId xmlns:a16="http://schemas.microsoft.com/office/drawing/2014/main" id="{4480E503-9792-4572-8F32-CB2ACF6286C3}"/>
              </a:ext>
            </a:extLst>
          </p:cNvPr>
          <p:cNvSpPr txBox="1"/>
          <p:nvPr/>
        </p:nvSpPr>
        <p:spPr>
          <a:xfrm>
            <a:off x="0" y="0"/>
            <a:ext cx="12192000" cy="52322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ltLang="zh-TW" sz="2800" b="1" u="sng" dirty="0">
                <a:solidFill>
                  <a:schemeClr val="accent2"/>
                </a:solidFill>
                <a:latin typeface="Arial" panose="020B0604020202020204" pitchFamily="34" charset="0"/>
                <a:cs typeface="Arial" panose="020B0604020202020204" pitchFamily="34" charset="0"/>
              </a:rPr>
              <a:t>How might you mitigate any issues encountered?</a:t>
            </a:r>
            <a:endParaRPr lang="zh-TW" altLang="en-US" sz="2800" b="1" u="sng"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251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34359BD1-73B5-4997-8C26-E9439E7BEC7F}"/>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zh-TW" altLang="en-US" dirty="0">
              <a:ea typeface="新細明體"/>
              <a:cs typeface="Calibri"/>
            </a:endParaRPr>
          </a:p>
        </p:txBody>
      </p:sp>
      <p:sp>
        <p:nvSpPr>
          <p:cNvPr id="8" name="文字方塊 7">
            <a:extLst>
              <a:ext uri="{FF2B5EF4-FFF2-40B4-BE49-F238E27FC236}">
                <a16:creationId xmlns:a16="http://schemas.microsoft.com/office/drawing/2014/main" id="{4480E503-9792-4572-8F32-CB2ACF6286C3}"/>
              </a:ext>
            </a:extLst>
          </p:cNvPr>
          <p:cNvSpPr txBox="1"/>
          <p:nvPr/>
        </p:nvSpPr>
        <p:spPr>
          <a:xfrm>
            <a:off x="0" y="0"/>
            <a:ext cx="12192000" cy="52322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ltLang="zh-TW" sz="2800" b="1" u="sng" dirty="0">
                <a:solidFill>
                  <a:schemeClr val="accent2"/>
                </a:solidFill>
                <a:latin typeface="Arial" panose="020B0604020202020204" pitchFamily="34" charset="0"/>
                <a:cs typeface="Arial" panose="020B0604020202020204" pitchFamily="34" charset="0"/>
              </a:rPr>
              <a:t>References</a:t>
            </a:r>
            <a:endParaRPr lang="zh-TW" altLang="en-US" sz="2800" b="1" u="sng" dirty="0">
              <a:solidFill>
                <a:schemeClr val="accent2"/>
              </a:solidFill>
              <a:latin typeface="Arial" panose="020B0604020202020204" pitchFamily="34" charset="0"/>
              <a:cs typeface="Arial" panose="020B0604020202020204" pitchFamily="34" charset="0"/>
            </a:endParaRPr>
          </a:p>
        </p:txBody>
      </p:sp>
      <p:sp>
        <p:nvSpPr>
          <p:cNvPr id="9" name="文字方塊 8">
            <a:extLst>
              <a:ext uri="{FF2B5EF4-FFF2-40B4-BE49-F238E27FC236}">
                <a16:creationId xmlns:a16="http://schemas.microsoft.com/office/drawing/2014/main" id="{04A6E01C-74FF-46E6-A62C-24702F27FC51}"/>
              </a:ext>
            </a:extLst>
          </p:cNvPr>
          <p:cNvSpPr txBox="1"/>
          <p:nvPr/>
        </p:nvSpPr>
        <p:spPr>
          <a:xfrm>
            <a:off x="143932" y="1307573"/>
            <a:ext cx="11616267" cy="4524315"/>
          </a:xfrm>
          <a:prstGeom prst="rect">
            <a:avLst/>
          </a:prstGeom>
          <a:noFill/>
        </p:spPr>
        <p:txBody>
          <a:bodyPr wrap="square">
            <a:spAutoFit/>
          </a:bodyPr>
          <a:lstStyle/>
          <a:p>
            <a:pPr algn="l"/>
            <a:r>
              <a:rPr lang="en-GB" sz="1800" dirty="0">
                <a:latin typeface="Arial" panose="020B0604020202020204" pitchFamily="34" charset="0"/>
                <a:cs typeface="Arial" panose="020B0604020202020204" pitchFamily="34" charset="0"/>
              </a:rPr>
              <a:t>Amrit, C., </a:t>
            </a:r>
            <a:r>
              <a:rPr lang="en-GB" sz="1800" dirty="0" err="1">
                <a:latin typeface="Arial" panose="020B0604020202020204" pitchFamily="34" charset="0"/>
                <a:cs typeface="Arial" panose="020B0604020202020204" pitchFamily="34" charset="0"/>
              </a:rPr>
              <a:t>Hillegersberg</a:t>
            </a:r>
            <a:r>
              <a:rPr lang="en-GB" sz="1800" dirty="0">
                <a:latin typeface="Arial" panose="020B0604020202020204" pitchFamily="34" charset="0"/>
                <a:cs typeface="Arial" panose="020B0604020202020204" pitchFamily="34" charset="0"/>
              </a:rPr>
              <a:t>, J. &amp; </a:t>
            </a:r>
            <a:r>
              <a:rPr lang="en-GB" sz="1800" dirty="0" err="1">
                <a:latin typeface="Arial" panose="020B0604020202020204" pitchFamily="34" charset="0"/>
                <a:cs typeface="Arial" panose="020B0604020202020204" pitchFamily="34" charset="0"/>
              </a:rPr>
              <a:t>Diest</a:t>
            </a:r>
            <a:r>
              <a:rPr lang="en-GB" sz="1800" dirty="0">
                <a:latin typeface="Arial" panose="020B0604020202020204" pitchFamily="34" charset="0"/>
                <a:cs typeface="Arial" panose="020B0604020202020204" pitchFamily="34" charset="0"/>
              </a:rPr>
              <a:t>, B.</a:t>
            </a:r>
            <a:r>
              <a:rPr lang="en-US" sz="1800" dirty="0">
                <a:latin typeface="Arial" panose="020B0604020202020204" pitchFamily="34" charset="0"/>
                <a:ea typeface="+mn-lt"/>
                <a:cs typeface="Arial" panose="020B0604020202020204" pitchFamily="34" charset="0"/>
              </a:rPr>
              <a:t> (2013) </a:t>
            </a:r>
            <a:r>
              <a:rPr lang="en-US" sz="1800" b="0" i="0" dirty="0">
                <a:effectLst/>
                <a:latin typeface="Arial" panose="020B0604020202020204" pitchFamily="34" charset="0"/>
                <a:cs typeface="Arial" panose="020B0604020202020204" pitchFamily="34" charset="0"/>
              </a:rPr>
              <a:t>Involving End Users to Mitigate Risk in IS Development Projects</a:t>
            </a:r>
            <a:r>
              <a:rPr lang="en-US" sz="1800" dirty="0">
                <a:latin typeface="Arial" panose="020B0604020202020204" pitchFamily="34" charset="0"/>
                <a:ea typeface="+mn-lt"/>
                <a:cs typeface="Arial" panose="020B0604020202020204" pitchFamily="34" charset="0"/>
              </a:rPr>
              <a:t>. J</a:t>
            </a:r>
            <a:r>
              <a:rPr lang="en-US" sz="1800" dirty="0">
                <a:latin typeface="Arial" panose="020B0604020202020204" pitchFamily="34" charset="0"/>
                <a:cs typeface="Arial" panose="020B0604020202020204" pitchFamily="34" charset="0"/>
              </a:rPr>
              <a:t>ournal of Organizational and End User Computing 2013 Vol. 25. United States</a:t>
            </a:r>
            <a:r>
              <a:rPr lang="en-US" sz="1800" dirty="0">
                <a:latin typeface="Arial" panose="020B0604020202020204" pitchFamily="34" charset="0"/>
                <a:ea typeface="+mn-lt"/>
                <a:cs typeface="Arial" panose="020B0604020202020204" pitchFamily="34" charset="0"/>
              </a:rPr>
              <a:t>. Available from: </a:t>
            </a:r>
            <a:r>
              <a:rPr lang="en-GB" sz="1800" b="0" i="0" dirty="0">
                <a:effectLst/>
                <a:latin typeface="Arial" panose="020B0604020202020204" pitchFamily="34" charset="0"/>
                <a:cs typeface="Arial" panose="020B0604020202020204" pitchFamily="34" charset="0"/>
              </a:rPr>
              <a:t>DOI: </a:t>
            </a:r>
            <a:r>
              <a:rPr lang="en-GB" sz="1800"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10.4018/joeuc.2013070105</a:t>
            </a:r>
            <a:r>
              <a:rPr lang="en-GB" sz="1800" b="0" i="0" u="sng" dirty="0">
                <a:effectLst/>
                <a:latin typeface="Arial" panose="020B0604020202020204" pitchFamily="34" charset="0"/>
                <a:cs typeface="Arial" panose="020B0604020202020204" pitchFamily="34" charset="0"/>
              </a:rPr>
              <a:t> </a:t>
            </a:r>
            <a:r>
              <a:rPr lang="en-US" sz="1800" dirty="0">
                <a:latin typeface="Arial" panose="020B0604020202020204" pitchFamily="34" charset="0"/>
                <a:ea typeface="+mn-lt"/>
                <a:cs typeface="Arial" panose="020B0604020202020204" pitchFamily="34" charset="0"/>
              </a:rPr>
              <a:t>Accessed 16 March 2022]. </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ea typeface="+mn-lt"/>
              <a:cs typeface="Arial" panose="020B0604020202020204" pitchFamily="34" charset="0"/>
            </a:endParaRPr>
          </a:p>
          <a:p>
            <a:r>
              <a:rPr lang="en-US" sz="1800" dirty="0">
                <a:latin typeface="Arial" panose="020B0604020202020204" pitchFamily="34" charset="0"/>
                <a:ea typeface="+mn-lt"/>
                <a:cs typeface="Arial" panose="020B0604020202020204" pitchFamily="34" charset="0"/>
              </a:rPr>
              <a:t>Information Systems Audit And Control Association (2013). CRISC review manual 2014. Rolling Meadows, Ill.: </a:t>
            </a:r>
            <a:r>
              <a:rPr lang="en-US" sz="1800" dirty="0" err="1">
                <a:latin typeface="Arial" panose="020B0604020202020204" pitchFamily="34" charset="0"/>
                <a:ea typeface="+mn-lt"/>
                <a:cs typeface="Arial" panose="020B0604020202020204" pitchFamily="34" charset="0"/>
              </a:rPr>
              <a:t>Isaca</a:t>
            </a:r>
            <a:r>
              <a:rPr lang="en-US" sz="1800" dirty="0">
                <a:latin typeface="Arial" panose="020B0604020202020204" pitchFamily="34" charset="0"/>
                <a:ea typeface="+mn-lt"/>
                <a:cs typeface="Arial" panose="020B0604020202020204" pitchFamily="34" charset="0"/>
              </a:rPr>
              <a:t>. </a:t>
            </a:r>
          </a:p>
          <a:p>
            <a:r>
              <a:rPr lang="en-US" sz="1800" dirty="0">
                <a:latin typeface="Arial" panose="020B0604020202020204" pitchFamily="34" charset="0"/>
                <a:ea typeface="+mn-lt"/>
                <a:cs typeface="Arial" panose="020B0604020202020204" pitchFamily="34" charset="0"/>
              </a:rPr>
              <a:t>Spears, J. &amp; </a:t>
            </a:r>
            <a:r>
              <a:rPr lang="en-US" sz="1800" dirty="0" err="1">
                <a:latin typeface="Arial" panose="020B0604020202020204" pitchFamily="34" charset="0"/>
                <a:ea typeface="+mn-lt"/>
                <a:cs typeface="Arial" panose="020B0604020202020204" pitchFamily="34" charset="0"/>
              </a:rPr>
              <a:t>Barki</a:t>
            </a:r>
            <a:r>
              <a:rPr lang="en-US" sz="1800" dirty="0">
                <a:latin typeface="Arial" panose="020B0604020202020204" pitchFamily="34" charset="0"/>
                <a:ea typeface="+mn-lt"/>
                <a:cs typeface="Arial" panose="020B0604020202020204" pitchFamily="34" charset="0"/>
              </a:rPr>
              <a:t>, H. (2010) User Participation in Information Systems Security Risk Management. Management Information Systems Research Center, University of Minnesota. Available from: </a:t>
            </a:r>
            <a:r>
              <a:rPr lang="en-US" sz="1800" dirty="0">
                <a:latin typeface="Arial" panose="020B0604020202020204" pitchFamily="34" charset="0"/>
                <a:ea typeface="+mn-lt"/>
                <a:cs typeface="Arial" panose="020B0604020202020204" pitchFamily="34" charset="0"/>
                <a:hlinkClick r:id="rId3">
                  <a:extLst>
                    <a:ext uri="{A12FA001-AC4F-418D-AE19-62706E023703}">
                      <ahyp:hlinkClr xmlns:ahyp="http://schemas.microsoft.com/office/drawing/2018/hyperlinkcolor" val="tx"/>
                    </a:ext>
                  </a:extLst>
                </a:hlinkClick>
              </a:rPr>
              <a:t>https://www.jstor.org/stable/25750689</a:t>
            </a:r>
            <a:r>
              <a:rPr lang="en-US" sz="1800" dirty="0">
                <a:latin typeface="Arial" panose="020B0604020202020204" pitchFamily="34" charset="0"/>
                <a:ea typeface="+mn-lt"/>
                <a:cs typeface="Arial" panose="020B0604020202020204" pitchFamily="34" charset="0"/>
              </a:rPr>
              <a:t> [Accessed 14 March 2022].</a:t>
            </a:r>
            <a:endParaRPr lang="en-GB" sz="1800" dirty="0">
              <a:latin typeface="Arial" panose="020B0604020202020204" pitchFamily="34" charset="0"/>
              <a:ea typeface="+mn-lt"/>
              <a:cs typeface="Arial" panose="020B0604020202020204" pitchFamily="34" charset="0"/>
            </a:endParaRPr>
          </a:p>
          <a:p>
            <a:endParaRPr lang="en-US" altLang="zh-TW" sz="1800" dirty="0">
              <a:latin typeface="Arial" panose="020B0604020202020204" pitchFamily="34" charset="0"/>
              <a:ea typeface="+mn-lt"/>
              <a:cs typeface="Arial" panose="020B0604020202020204" pitchFamily="34" charset="0"/>
            </a:endParaRPr>
          </a:p>
          <a:p>
            <a:r>
              <a:rPr lang="en-US" altLang="zh-TW" sz="1800" dirty="0">
                <a:latin typeface="Arial" panose="020B0604020202020204" pitchFamily="34" charset="0"/>
                <a:ea typeface="+mn-lt"/>
                <a:cs typeface="Arial" panose="020B0604020202020204" pitchFamily="34" charset="0"/>
              </a:rPr>
              <a:t>Lorber et al., (1987) A theoretical foundation for the PLS algorithm. Journal of Chemometrics. Available from: https://analyticalsciencejournals.onlinelibrary.wiley.com/doi/10.1002/cem.1180010105 [Accessed 16 March 2022].</a:t>
            </a:r>
          </a:p>
          <a:p>
            <a:endParaRPr lang="en-US" sz="1800" dirty="0">
              <a:latin typeface="Arial" panose="020B0604020202020204" pitchFamily="34" charset="0"/>
              <a:ea typeface="+mn-lt"/>
              <a:cs typeface="Arial" panose="020B0604020202020204" pitchFamily="34" charset="0"/>
            </a:endParaRPr>
          </a:p>
          <a:p>
            <a:r>
              <a:rPr lang="en-US" sz="1800" dirty="0">
                <a:latin typeface="Arial" panose="020B0604020202020204" pitchFamily="34" charset="0"/>
                <a:ea typeface="+mn-lt"/>
                <a:cs typeface="Arial" panose="020B0604020202020204" pitchFamily="34" charset="0"/>
              </a:rPr>
              <a:t>Spears, J. &amp; </a:t>
            </a:r>
            <a:r>
              <a:rPr lang="en-US" sz="1800" dirty="0" err="1">
                <a:latin typeface="Arial" panose="020B0604020202020204" pitchFamily="34" charset="0"/>
                <a:ea typeface="+mn-lt"/>
                <a:cs typeface="Arial" panose="020B0604020202020204" pitchFamily="34" charset="0"/>
              </a:rPr>
              <a:t>Barki</a:t>
            </a:r>
            <a:r>
              <a:rPr lang="en-US" sz="1800" dirty="0">
                <a:latin typeface="Arial" panose="020B0604020202020204" pitchFamily="34" charset="0"/>
                <a:ea typeface="+mn-lt"/>
                <a:cs typeface="Arial" panose="020B0604020202020204" pitchFamily="34" charset="0"/>
              </a:rPr>
              <a:t>, H. (2010) User Participation in Information Systems Security Risk Management. Management Information Systems Research Center, University of Minnesota. Available from: </a:t>
            </a:r>
            <a:r>
              <a:rPr lang="en-US" sz="1800" dirty="0">
                <a:latin typeface="Arial" panose="020B0604020202020204" pitchFamily="34" charset="0"/>
                <a:ea typeface="+mn-lt"/>
                <a:cs typeface="Arial" panose="020B0604020202020204" pitchFamily="34" charset="0"/>
                <a:hlinkClick r:id="rId3">
                  <a:extLst>
                    <a:ext uri="{A12FA001-AC4F-418D-AE19-62706E023703}">
                      <ahyp:hlinkClr xmlns:ahyp="http://schemas.microsoft.com/office/drawing/2018/hyperlinkcolor" val="tx"/>
                    </a:ext>
                  </a:extLst>
                </a:hlinkClick>
              </a:rPr>
              <a:t>https://www.jstor.org/stable/25750689</a:t>
            </a:r>
            <a:r>
              <a:rPr lang="en-US" sz="1800" dirty="0">
                <a:latin typeface="Arial" panose="020B0604020202020204" pitchFamily="34" charset="0"/>
                <a:ea typeface="+mn-lt"/>
                <a:cs typeface="Arial" panose="020B0604020202020204" pitchFamily="34" charset="0"/>
              </a:rPr>
              <a:t> [Accessed 16 March 2022].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38281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848</Words>
  <Application>Microsoft Office PowerPoint</Application>
  <PresentationFormat>寬螢幕</PresentationFormat>
  <Paragraphs>54</Paragraphs>
  <Slides>6</Slides>
  <Notes>1</Notes>
  <HiddenSlides>1</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6</vt:i4>
      </vt:variant>
    </vt:vector>
  </HeadingPairs>
  <TitlesOfParts>
    <vt:vector size="12" baseType="lpstr">
      <vt:lpstr>Arial</vt:lpstr>
      <vt:lpstr>Calibri</vt:lpstr>
      <vt:lpstr>Calibri Light</vt:lpstr>
      <vt:lpstr>Gill Sans MT</vt:lpstr>
      <vt:lpstr>Custom Design</vt:lpstr>
      <vt:lpstr>包裹</vt:lpstr>
      <vt:lpstr>Seminar 2 Preparation Group 1</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Callaghan</dc:creator>
  <cp:lastModifiedBy>Yeke Chan</cp:lastModifiedBy>
  <cp:revision>35</cp:revision>
  <dcterms:created xsi:type="dcterms:W3CDTF">2022-03-14T08:08:30Z</dcterms:created>
  <dcterms:modified xsi:type="dcterms:W3CDTF">2022-03-17T08:16:43Z</dcterms:modified>
</cp:coreProperties>
</file>