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Lato"/>
      <p:regular r:id="rId14"/>
      <p:bold r:id="rId15"/>
      <p:italic r:id="rId16"/>
      <p:boldItalic r:id="rId17"/>
    </p:embeddedFont>
    <p:embeddedFont>
      <p:font typeface="Poppi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067">
          <p15:clr>
            <a:srgbClr val="A4A3A4"/>
          </p15:clr>
        </p15:guide>
        <p15:guide id="2" orient="horz" pos="16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94C134-6293-4569-A4A1-8EE518F045AC}">
  <a:tblStyle styleId="{1594C134-6293-4569-A4A1-8EE518F045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67"/>
        <p:guide pos="161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Poppi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oppi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oppi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7d00f0bb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7d00f0bb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d00f0c5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d00f0c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7d00f0bba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7d00f0bb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887e3d7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0887e3d7f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i="0" sz="4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Char char="•"/>
              <a:defRPr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•"/>
              <a:defRPr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•"/>
              <a:defRPr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•"/>
              <a:def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•"/>
              <a:def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•"/>
              <a:def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•"/>
              <a:def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•"/>
              <a:def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•"/>
              <a:def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metasploit.com/" TargetMode="External"/><Relationship Id="rId4" Type="http://schemas.openxmlformats.org/officeDocument/2006/relationships/hyperlink" Target="http://www.tenable.com/products/nessus-vulnerability-scanner" TargetMode="External"/><Relationship Id="rId10" Type="http://schemas.openxmlformats.org/officeDocument/2006/relationships/hyperlink" Target="https://jawfish.io/" TargetMode="External"/><Relationship Id="rId9" Type="http://schemas.openxmlformats.org/officeDocument/2006/relationships/hyperlink" Target="https://www.kali.org/" TargetMode="External"/><Relationship Id="rId5" Type="http://schemas.openxmlformats.org/officeDocument/2006/relationships/hyperlink" Target="https://nmap.org/" TargetMode="External"/><Relationship Id="rId6" Type="http://schemas.openxmlformats.org/officeDocument/2006/relationships/hyperlink" Target="http://portswigger.net/burp/" TargetMode="External"/><Relationship Id="rId7" Type="http://schemas.openxmlformats.org/officeDocument/2006/relationships/hyperlink" Target="https://www.owasp.org/index.php/OWASP_Zed_Attack_Proxy_Project" TargetMode="External"/><Relationship Id="rId8" Type="http://schemas.openxmlformats.org/officeDocument/2006/relationships/hyperlink" Target="http://sqlmap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5"/>
          <p:cNvGrpSpPr/>
          <p:nvPr/>
        </p:nvGrpSpPr>
        <p:grpSpPr>
          <a:xfrm>
            <a:off x="10111563" y="5005350"/>
            <a:ext cx="1873691" cy="1533674"/>
            <a:chOff x="5791131" y="1800348"/>
            <a:chExt cx="4837936" cy="3960000"/>
          </a:xfrm>
        </p:grpSpPr>
        <p:sp>
          <p:nvSpPr>
            <p:cNvPr id="27" name="Google Shape;27;p5"/>
            <p:cNvSpPr/>
            <p:nvPr/>
          </p:nvSpPr>
          <p:spPr>
            <a:xfrm>
              <a:off x="6996686" y="3977715"/>
              <a:ext cx="2978715" cy="1782633"/>
            </a:xfrm>
            <a:custGeom>
              <a:rect b="b" l="l" r="r" t="t"/>
              <a:pathLst>
                <a:path extrusionOk="0" h="1782633" w="2978715">
                  <a:moveTo>
                    <a:pt x="1910790" y="0"/>
                  </a:moveTo>
                  <a:cubicBezTo>
                    <a:pt x="2252516" y="0"/>
                    <a:pt x="2574023" y="86570"/>
                    <a:pt x="2854576" y="238975"/>
                  </a:cubicBezTo>
                  <a:lnTo>
                    <a:pt x="2978715" y="314392"/>
                  </a:lnTo>
                  <a:lnTo>
                    <a:pt x="2958908" y="391425"/>
                  </a:lnTo>
                  <a:cubicBezTo>
                    <a:pt x="2708217" y="1197421"/>
                    <a:pt x="1956414" y="1782633"/>
                    <a:pt x="1067925" y="1782633"/>
                  </a:cubicBezTo>
                  <a:cubicBezTo>
                    <a:pt x="726199" y="1782633"/>
                    <a:pt x="404692" y="1696063"/>
                    <a:pt x="124140" y="1543658"/>
                  </a:cubicBezTo>
                  <a:lnTo>
                    <a:pt x="0" y="1468241"/>
                  </a:lnTo>
                  <a:lnTo>
                    <a:pt x="19807" y="1391209"/>
                  </a:lnTo>
                  <a:cubicBezTo>
                    <a:pt x="270498" y="585213"/>
                    <a:pt x="1022302" y="0"/>
                    <a:pt x="1910790" y="0"/>
                  </a:cubicBezTo>
                  <a:close/>
                </a:path>
              </a:pathLst>
            </a:custGeom>
            <a:solidFill>
              <a:srgbClr val="FFCB25">
                <a:alpha val="2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6103347" y="1800348"/>
              <a:ext cx="3960000" cy="3960000"/>
            </a:xfrm>
            <a:prstGeom prst="ellipse">
              <a:avLst/>
            </a:prstGeom>
            <a:solidFill>
              <a:srgbClr val="FFCB25">
                <a:alpha val="4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6103347" y="3570304"/>
              <a:ext cx="2189507" cy="2190044"/>
            </a:xfrm>
            <a:prstGeom prst="ellipse">
              <a:avLst/>
            </a:prstGeom>
            <a:solidFill>
              <a:srgbClr val="FFCB25">
                <a:alpha val="2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8983320" y="2169032"/>
              <a:ext cx="1440000" cy="1440000"/>
            </a:xfrm>
            <a:prstGeom prst="ellipse">
              <a:avLst/>
            </a:prstGeom>
            <a:solidFill>
              <a:srgbClr val="FFCB25">
                <a:alpha val="2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8727501" y="1887571"/>
              <a:ext cx="720000" cy="720000"/>
            </a:xfrm>
            <a:prstGeom prst="ellipse">
              <a:avLst/>
            </a:prstGeom>
            <a:solidFill>
              <a:srgbClr val="FFCB25">
                <a:alpha val="2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9644936" y="1989032"/>
              <a:ext cx="360000" cy="360000"/>
            </a:xfrm>
            <a:prstGeom prst="ellipse">
              <a:avLst/>
            </a:prstGeom>
            <a:solidFill>
              <a:srgbClr val="FFCB25">
                <a:alpha val="2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10269067" y="3614675"/>
              <a:ext cx="360000" cy="360000"/>
            </a:xfrm>
            <a:prstGeom prst="ellipse">
              <a:avLst/>
            </a:prstGeom>
            <a:solidFill>
              <a:srgbClr val="FFCB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6191293" y="4390673"/>
              <a:ext cx="360000" cy="360000"/>
            </a:xfrm>
            <a:prstGeom prst="ellipse">
              <a:avLst/>
            </a:prstGeom>
            <a:solidFill>
              <a:srgbClr val="FFCB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5791131" y="4179429"/>
              <a:ext cx="360000" cy="360000"/>
            </a:xfrm>
            <a:prstGeom prst="ellipse">
              <a:avLst/>
            </a:prstGeom>
            <a:solidFill>
              <a:srgbClr val="FFCB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9869048" y="3906960"/>
              <a:ext cx="360000" cy="360000"/>
            </a:xfrm>
            <a:prstGeom prst="ellipse">
              <a:avLst/>
            </a:prstGeom>
            <a:solidFill>
              <a:srgbClr val="FFCB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/>
          <p:nvPr/>
        </p:nvSpPr>
        <p:spPr>
          <a:xfrm>
            <a:off x="541925" y="2165700"/>
            <a:ext cx="10473300" cy="18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Group 3 Seminar 3: Unit 6 Evaluation exercise</a:t>
            </a:r>
            <a:endParaRPr b="1" sz="3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Jonathan, Ying &amp; Haseeb</a:t>
            </a:r>
            <a:endParaRPr sz="3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Friday 17th December 2021</a:t>
            </a:r>
            <a:endParaRPr sz="3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6309925" y="1767477"/>
            <a:ext cx="2113800" cy="983100"/>
          </a:xfrm>
          <a:prstGeom prst="rect">
            <a:avLst/>
          </a:prstGeom>
          <a:solidFill>
            <a:srgbClr val="65B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0" y="-12"/>
            <a:ext cx="105156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</a:pPr>
            <a:r>
              <a:rPr b="1" lang="en-US" sz="3600"/>
              <a:t>Overall</a:t>
            </a:r>
            <a:r>
              <a:rPr b="1" lang="en-US" sz="36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US" sz="3600">
                <a:solidFill>
                  <a:schemeClr val="lt1"/>
                </a:solidFill>
                <a:highlight>
                  <a:srgbClr val="02A1A6"/>
                </a:highlight>
              </a:rPr>
              <a:t>evaluation</a:t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871225" y="2004100"/>
            <a:ext cx="2113800" cy="754500"/>
          </a:xfrm>
          <a:prstGeom prst="rect">
            <a:avLst/>
          </a:prstGeom>
          <a:solidFill>
            <a:srgbClr val="02A1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3738775" y="1667833"/>
            <a:ext cx="2113800" cy="1087800"/>
          </a:xfrm>
          <a:prstGeom prst="rect">
            <a:avLst/>
          </a:prstGeom>
          <a:solidFill>
            <a:srgbClr val="EF7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1206975" y="1643026"/>
            <a:ext cx="2113800" cy="1087800"/>
          </a:xfrm>
          <a:prstGeom prst="rect">
            <a:avLst/>
          </a:prstGeom>
          <a:solidFill>
            <a:srgbClr val="F42B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6"/>
          <p:cNvSpPr/>
          <p:nvPr/>
        </p:nvSpPr>
        <p:spPr>
          <a:xfrm flipH="1">
            <a:off x="1374124" y="2868441"/>
            <a:ext cx="1828800" cy="386400"/>
          </a:xfrm>
          <a:prstGeom prst="rect">
            <a:avLst/>
          </a:prstGeom>
          <a:solidFill>
            <a:srgbClr val="F42B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Metasploit</a:t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 flipH="1">
            <a:off x="3908380" y="2868448"/>
            <a:ext cx="1828800" cy="386400"/>
          </a:xfrm>
          <a:prstGeom prst="rect">
            <a:avLst/>
          </a:prstGeom>
          <a:solidFill>
            <a:srgbClr val="EF7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Nessus</a:t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 flipH="1">
            <a:off x="6442653" y="2850621"/>
            <a:ext cx="1828800" cy="386400"/>
          </a:xfrm>
          <a:prstGeom prst="rect">
            <a:avLst/>
          </a:prstGeom>
          <a:solidFill>
            <a:srgbClr val="65B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Nmap</a:t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 flipH="1">
            <a:off x="9013787" y="2845703"/>
            <a:ext cx="1828800" cy="386400"/>
          </a:xfrm>
          <a:prstGeom prst="rect">
            <a:avLst/>
          </a:prstGeom>
          <a:solidFill>
            <a:srgbClr val="02A1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Burp suite</a:t>
            </a:r>
            <a:endParaRPr/>
          </a:p>
        </p:txBody>
      </p:sp>
      <p:sp>
        <p:nvSpPr>
          <p:cNvPr id="51" name="Google Shape;51;p6"/>
          <p:cNvSpPr txBox="1"/>
          <p:nvPr/>
        </p:nvSpPr>
        <p:spPr>
          <a:xfrm>
            <a:off x="1256134" y="1314953"/>
            <a:ext cx="202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13.3</a:t>
            </a: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/>
          </a:p>
        </p:txBody>
      </p:sp>
      <p:sp>
        <p:nvSpPr>
          <p:cNvPr id="52" name="Google Shape;52;p6"/>
          <p:cNvSpPr txBox="1"/>
          <p:nvPr/>
        </p:nvSpPr>
        <p:spPr>
          <a:xfrm>
            <a:off x="3802690" y="1310031"/>
            <a:ext cx="200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13.3</a:t>
            </a: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/>
          </a:p>
        </p:txBody>
      </p:sp>
      <p:sp>
        <p:nvSpPr>
          <p:cNvPr id="53" name="Google Shape;53;p6"/>
          <p:cNvSpPr txBox="1"/>
          <p:nvPr/>
        </p:nvSpPr>
        <p:spPr>
          <a:xfrm>
            <a:off x="6368913" y="1320007"/>
            <a:ext cx="197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13</a:t>
            </a: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/>
          </a:p>
        </p:txBody>
      </p:sp>
      <p:sp>
        <p:nvSpPr>
          <p:cNvPr id="54" name="Google Shape;54;p6"/>
          <p:cNvSpPr txBox="1"/>
          <p:nvPr/>
        </p:nvSpPr>
        <p:spPr>
          <a:xfrm>
            <a:off x="8866302" y="1322917"/>
            <a:ext cx="202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12%</a:t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8871225" y="5414278"/>
            <a:ext cx="2113800" cy="204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6309925" y="4631127"/>
            <a:ext cx="2113800" cy="983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3738775" y="4864679"/>
            <a:ext cx="2113800" cy="75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1206975" y="3895758"/>
            <a:ext cx="2113800" cy="16986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/>
          <p:nvPr/>
        </p:nvSpPr>
        <p:spPr>
          <a:xfrm flipH="1">
            <a:off x="1374124" y="5732091"/>
            <a:ext cx="1828800" cy="3864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OWASP ZAP</a:t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 flipH="1">
            <a:off x="3900955" y="5732098"/>
            <a:ext cx="1828800" cy="38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SQLmap</a:t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 flipH="1">
            <a:off x="6442653" y="5714271"/>
            <a:ext cx="1828800" cy="3864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Kali Linux</a:t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9013787" y="5709353"/>
            <a:ext cx="1828800" cy="386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Jawfish</a:t>
            </a:r>
            <a:endParaRPr/>
          </a:p>
        </p:txBody>
      </p:sp>
      <p:sp>
        <p:nvSpPr>
          <p:cNvPr id="63" name="Google Shape;63;p6"/>
          <p:cNvSpPr txBox="1"/>
          <p:nvPr/>
        </p:nvSpPr>
        <p:spPr>
          <a:xfrm>
            <a:off x="1256134" y="4178603"/>
            <a:ext cx="202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14.1</a:t>
            </a: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/>
          </a:p>
        </p:txBody>
      </p:sp>
      <p:sp>
        <p:nvSpPr>
          <p:cNvPr id="64" name="Google Shape;64;p6"/>
          <p:cNvSpPr txBox="1"/>
          <p:nvPr/>
        </p:nvSpPr>
        <p:spPr>
          <a:xfrm>
            <a:off x="3802690" y="4173681"/>
            <a:ext cx="200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12.8</a:t>
            </a: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/>
          </a:p>
        </p:txBody>
      </p:sp>
      <p:sp>
        <p:nvSpPr>
          <p:cNvPr id="65" name="Google Shape;65;p6"/>
          <p:cNvSpPr txBox="1"/>
          <p:nvPr/>
        </p:nvSpPr>
        <p:spPr>
          <a:xfrm>
            <a:off x="6368913" y="4183657"/>
            <a:ext cx="197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13</a:t>
            </a: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1145100" y="949201"/>
            <a:ext cx="2277600" cy="2577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6223125" y="3721550"/>
            <a:ext cx="2277600" cy="2608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3676550" y="3752450"/>
            <a:ext cx="2277600" cy="2608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1129975" y="3721500"/>
            <a:ext cx="2277600" cy="2608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3684088" y="964675"/>
            <a:ext cx="2277600" cy="2577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6223100" y="964675"/>
            <a:ext cx="2277600" cy="2577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762100" y="933763"/>
            <a:ext cx="2277600" cy="2608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8789375" y="3721550"/>
            <a:ext cx="2277600" cy="2608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 txBox="1"/>
          <p:nvPr/>
        </p:nvSpPr>
        <p:spPr>
          <a:xfrm>
            <a:off x="8866302" y="4186567"/>
            <a:ext cx="202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8.5</a:t>
            </a: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>
            <p:ph type="title"/>
          </p:nvPr>
        </p:nvSpPr>
        <p:spPr>
          <a:xfrm>
            <a:off x="0" y="0"/>
            <a:ext cx="10515600" cy="70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Group findings: How we got there…</a:t>
            </a:r>
            <a:endParaRPr sz="3200"/>
          </a:p>
        </p:txBody>
      </p:sp>
      <p:pic>
        <p:nvPicPr>
          <p:cNvPr id="80" name="Google Shape;8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725" y="728038"/>
            <a:ext cx="3665247" cy="226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4">
            <a:alphaModFix/>
          </a:blip>
          <a:srcRect b="0" l="4598" r="0" t="0"/>
          <a:stretch/>
        </p:blipFill>
        <p:spPr>
          <a:xfrm>
            <a:off x="4995245" y="871094"/>
            <a:ext cx="6084055" cy="197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2726" y="4575358"/>
            <a:ext cx="4698219" cy="2071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7450" y="4575358"/>
            <a:ext cx="4807675" cy="2071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144205"/>
            <a:ext cx="11573801" cy="1278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252" y="3455450"/>
            <a:ext cx="5054897" cy="3128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58875"/>
            <a:ext cx="6539115" cy="40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0625" y="189725"/>
            <a:ext cx="98107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{1594C134-6293-4569-A4A1-8EE518F045AC}</a:tableStyleId>
              </a:tblPr>
              <a:tblGrid>
                <a:gridCol w="2681600"/>
                <a:gridCol w="4577300"/>
                <a:gridCol w="4933100"/>
              </a:tblGrid>
              <a:tr h="51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700">
                          <a:solidFill>
                            <a:srgbClr val="007DC5"/>
                          </a:solidFill>
                        </a:rPr>
                        <a:t>Penetration test tool</a:t>
                      </a:r>
                      <a:endParaRPr b="1" i="1" sz="1700">
                        <a:solidFill>
                          <a:srgbClr val="007DC5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2100">
                          <a:solidFill>
                            <a:srgbClr val="FFFFFF"/>
                          </a:solidFill>
                        </a:rPr>
                        <a:t>Advantages</a:t>
                      </a:r>
                      <a:endParaRPr b="1"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100">
                          <a:solidFill>
                            <a:srgbClr val="FFFFFF"/>
                          </a:solidFill>
                        </a:rPr>
                        <a:t>Disadvantages</a:t>
                      </a:r>
                      <a:endParaRPr b="1"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07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>
                          <a:solidFill>
                            <a:srgbClr val="007DC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Metasploit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GUI environment, Easy install, Community edition is free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Pro edition, Open source, Wide range of applications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Listeners, Reliable, Use any language and platform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Cleaner exits, CLI, Create your own payload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Can be challenging to learn to use but there are training course and an exam certification can be taken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Knowledge of Ruby, GUI has limitations and CLI driven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Can crash if not used safely, Antivirus can affect the use,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installer/ package &gt;200mb heavy. Techniques needed before using tools.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88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sng">
                          <a:solidFill>
                            <a:srgbClr val="007DC5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Nessus Vulnerability Scanner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Compares scans to known standards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High success rate in accuracy, Free and paid version, Speed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Training available, No prerequisites,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installer/ package &lt;100mb medium. Continuous scanning for your network and up to date.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Pro version is a yearly fee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Cannot use with a Host based Intrusion Prevention System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Training costs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95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>
                          <a:solidFill>
                            <a:srgbClr val="007DC5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Nmap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Open source, Many features for networking, Easy setup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GUI and CLI, light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Give clear directions of scans will be time consuming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Some platforms not all features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Exporting information is not always that presentable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Takes learning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90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>
                          <a:solidFill>
                            <a:srgbClr val="007DC5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Burp Suite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Can perform many scans, web interface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Offers variability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Cheaper price options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Takes time to learn, Time consuming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GUI could be improved,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installer/ package &gt;200mb heavy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Limited update compared to ZAP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9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sng">
                          <a:solidFill>
                            <a:srgbClr val="007DC5"/>
                          </a:solid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OWASP ZAP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Beginners as well as more advanced users, GUI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Open source, Automated and manual testing, Cross platform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Report output, installer/ package &gt;200mb heavy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6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>
                          <a:solidFill>
                            <a:srgbClr val="007DC5"/>
                          </a:solid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SQLmap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Database, Cost, Automates, </a:t>
                      </a:r>
                      <a:r>
                        <a:rPr lang="en-US" sz="1200"/>
                        <a:t>Customizable</a:t>
                      </a:r>
                      <a:r>
                        <a:rPr lang="en-US" sz="1200"/>
                        <a:t>, CLI, light, easy to use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GUI, Need python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6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>
                          <a:solidFill>
                            <a:srgbClr val="007DC5"/>
                          </a:solidFill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Kali Linux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Languages supported, Customise, Cost, Powerful separate OS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Speed, Knowledge is required for use, Live CD, OS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9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>
                          <a:solidFill>
                            <a:srgbClr val="007DC5"/>
                          </a:solidFill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Jawfish</a:t>
                      </a:r>
                      <a:r>
                        <a:rPr lang="en-US">
                          <a:solidFill>
                            <a:srgbClr val="191919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Light, simplistic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Could not access the site, Had to search Github, Need python and flask, basic options, difficult to learn - lack of resources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pSp>
        <p:nvGrpSpPr>
          <p:cNvPr id="97" name="Google Shape;97;p9"/>
          <p:cNvGrpSpPr/>
          <p:nvPr/>
        </p:nvGrpSpPr>
        <p:grpSpPr>
          <a:xfrm>
            <a:off x="1274073" y="5734512"/>
            <a:ext cx="181282" cy="416905"/>
            <a:chOff x="4880775" y="1837550"/>
            <a:chExt cx="146775" cy="299350"/>
          </a:xfrm>
        </p:grpSpPr>
        <p:sp>
          <p:nvSpPr>
            <p:cNvPr id="98" name="Google Shape;98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9"/>
          <p:cNvGrpSpPr/>
          <p:nvPr/>
        </p:nvGrpSpPr>
        <p:grpSpPr>
          <a:xfrm>
            <a:off x="1470287" y="5727281"/>
            <a:ext cx="181282" cy="416905"/>
            <a:chOff x="4880775" y="1837550"/>
            <a:chExt cx="146775" cy="299350"/>
          </a:xfrm>
        </p:grpSpPr>
        <p:sp>
          <p:nvSpPr>
            <p:cNvPr id="101" name="Google Shape;101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9"/>
          <p:cNvGrpSpPr/>
          <p:nvPr/>
        </p:nvGrpSpPr>
        <p:grpSpPr>
          <a:xfrm>
            <a:off x="1673858" y="5724493"/>
            <a:ext cx="181282" cy="416905"/>
            <a:chOff x="4880775" y="1837550"/>
            <a:chExt cx="146775" cy="299350"/>
          </a:xfrm>
        </p:grpSpPr>
        <p:sp>
          <p:nvSpPr>
            <p:cNvPr id="104" name="Google Shape;104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9"/>
          <p:cNvGrpSpPr/>
          <p:nvPr/>
        </p:nvGrpSpPr>
        <p:grpSpPr>
          <a:xfrm>
            <a:off x="1884417" y="5731724"/>
            <a:ext cx="181282" cy="416905"/>
            <a:chOff x="4880775" y="1837550"/>
            <a:chExt cx="146775" cy="299350"/>
          </a:xfrm>
        </p:grpSpPr>
        <p:sp>
          <p:nvSpPr>
            <p:cNvPr id="107" name="Google Shape;107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30A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30A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9"/>
          <p:cNvGrpSpPr/>
          <p:nvPr/>
        </p:nvGrpSpPr>
        <p:grpSpPr>
          <a:xfrm>
            <a:off x="2087988" y="5728936"/>
            <a:ext cx="181282" cy="416905"/>
            <a:chOff x="4880775" y="1837550"/>
            <a:chExt cx="146775" cy="299350"/>
          </a:xfrm>
        </p:grpSpPr>
        <p:sp>
          <p:nvSpPr>
            <p:cNvPr id="110" name="Google Shape;110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9"/>
          <p:cNvGrpSpPr/>
          <p:nvPr/>
        </p:nvGrpSpPr>
        <p:grpSpPr>
          <a:xfrm>
            <a:off x="1281240" y="5169048"/>
            <a:ext cx="181282" cy="416905"/>
            <a:chOff x="4880775" y="1837550"/>
            <a:chExt cx="146775" cy="299350"/>
          </a:xfrm>
        </p:grpSpPr>
        <p:sp>
          <p:nvSpPr>
            <p:cNvPr id="113" name="Google Shape;113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9"/>
          <p:cNvGrpSpPr/>
          <p:nvPr/>
        </p:nvGrpSpPr>
        <p:grpSpPr>
          <a:xfrm>
            <a:off x="1477454" y="5161817"/>
            <a:ext cx="181282" cy="416905"/>
            <a:chOff x="4880775" y="1837550"/>
            <a:chExt cx="146775" cy="299350"/>
          </a:xfrm>
        </p:grpSpPr>
        <p:sp>
          <p:nvSpPr>
            <p:cNvPr id="116" name="Google Shape;116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9"/>
          <p:cNvGrpSpPr/>
          <p:nvPr/>
        </p:nvGrpSpPr>
        <p:grpSpPr>
          <a:xfrm>
            <a:off x="1681025" y="5159029"/>
            <a:ext cx="181282" cy="416905"/>
            <a:chOff x="4880775" y="1837550"/>
            <a:chExt cx="146775" cy="299350"/>
          </a:xfrm>
        </p:grpSpPr>
        <p:sp>
          <p:nvSpPr>
            <p:cNvPr id="119" name="Google Shape;119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9"/>
          <p:cNvGrpSpPr/>
          <p:nvPr/>
        </p:nvGrpSpPr>
        <p:grpSpPr>
          <a:xfrm>
            <a:off x="1891584" y="5166260"/>
            <a:ext cx="181282" cy="416905"/>
            <a:chOff x="4880775" y="1837550"/>
            <a:chExt cx="146775" cy="299350"/>
          </a:xfrm>
        </p:grpSpPr>
        <p:sp>
          <p:nvSpPr>
            <p:cNvPr id="122" name="Google Shape;122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9"/>
          <p:cNvGrpSpPr/>
          <p:nvPr/>
        </p:nvGrpSpPr>
        <p:grpSpPr>
          <a:xfrm>
            <a:off x="2095155" y="5163472"/>
            <a:ext cx="181282" cy="416905"/>
            <a:chOff x="4880775" y="1837550"/>
            <a:chExt cx="146775" cy="299350"/>
          </a:xfrm>
        </p:grpSpPr>
        <p:sp>
          <p:nvSpPr>
            <p:cNvPr id="125" name="Google Shape;125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9"/>
          <p:cNvGrpSpPr/>
          <p:nvPr/>
        </p:nvGrpSpPr>
        <p:grpSpPr>
          <a:xfrm>
            <a:off x="1281232" y="4601621"/>
            <a:ext cx="181282" cy="416905"/>
            <a:chOff x="4880775" y="1837550"/>
            <a:chExt cx="146775" cy="299350"/>
          </a:xfrm>
        </p:grpSpPr>
        <p:sp>
          <p:nvSpPr>
            <p:cNvPr id="128" name="Google Shape;128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9"/>
          <p:cNvGrpSpPr/>
          <p:nvPr/>
        </p:nvGrpSpPr>
        <p:grpSpPr>
          <a:xfrm>
            <a:off x="1477446" y="4594390"/>
            <a:ext cx="181282" cy="416905"/>
            <a:chOff x="4880775" y="1837550"/>
            <a:chExt cx="146775" cy="299350"/>
          </a:xfrm>
        </p:grpSpPr>
        <p:sp>
          <p:nvSpPr>
            <p:cNvPr id="131" name="Google Shape;131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9"/>
          <p:cNvGrpSpPr/>
          <p:nvPr/>
        </p:nvGrpSpPr>
        <p:grpSpPr>
          <a:xfrm>
            <a:off x="1681017" y="4591603"/>
            <a:ext cx="181282" cy="416905"/>
            <a:chOff x="4880775" y="1837550"/>
            <a:chExt cx="146775" cy="299350"/>
          </a:xfrm>
        </p:grpSpPr>
        <p:sp>
          <p:nvSpPr>
            <p:cNvPr id="134" name="Google Shape;134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9"/>
          <p:cNvGrpSpPr/>
          <p:nvPr/>
        </p:nvGrpSpPr>
        <p:grpSpPr>
          <a:xfrm>
            <a:off x="1891576" y="4598833"/>
            <a:ext cx="181282" cy="416905"/>
            <a:chOff x="4880775" y="1837550"/>
            <a:chExt cx="146775" cy="299350"/>
          </a:xfrm>
        </p:grpSpPr>
        <p:sp>
          <p:nvSpPr>
            <p:cNvPr id="137" name="Google Shape;137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9"/>
          <p:cNvGrpSpPr/>
          <p:nvPr/>
        </p:nvGrpSpPr>
        <p:grpSpPr>
          <a:xfrm>
            <a:off x="2095147" y="4596046"/>
            <a:ext cx="181282" cy="416905"/>
            <a:chOff x="4880775" y="1837550"/>
            <a:chExt cx="146775" cy="299350"/>
          </a:xfrm>
        </p:grpSpPr>
        <p:sp>
          <p:nvSpPr>
            <p:cNvPr id="140" name="Google Shape;140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9"/>
          <p:cNvGrpSpPr/>
          <p:nvPr/>
        </p:nvGrpSpPr>
        <p:grpSpPr>
          <a:xfrm>
            <a:off x="1281236" y="3787557"/>
            <a:ext cx="181282" cy="416905"/>
            <a:chOff x="4880775" y="1837550"/>
            <a:chExt cx="146775" cy="299350"/>
          </a:xfrm>
        </p:grpSpPr>
        <p:sp>
          <p:nvSpPr>
            <p:cNvPr id="143" name="Google Shape;143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9"/>
          <p:cNvGrpSpPr/>
          <p:nvPr/>
        </p:nvGrpSpPr>
        <p:grpSpPr>
          <a:xfrm>
            <a:off x="1477450" y="3780326"/>
            <a:ext cx="181282" cy="416905"/>
            <a:chOff x="4880775" y="1837550"/>
            <a:chExt cx="146775" cy="299350"/>
          </a:xfrm>
        </p:grpSpPr>
        <p:sp>
          <p:nvSpPr>
            <p:cNvPr id="146" name="Google Shape;146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9"/>
          <p:cNvGrpSpPr/>
          <p:nvPr/>
        </p:nvGrpSpPr>
        <p:grpSpPr>
          <a:xfrm>
            <a:off x="1681022" y="3777538"/>
            <a:ext cx="181282" cy="416905"/>
            <a:chOff x="4880775" y="1837550"/>
            <a:chExt cx="146775" cy="299350"/>
          </a:xfrm>
        </p:grpSpPr>
        <p:sp>
          <p:nvSpPr>
            <p:cNvPr id="149" name="Google Shape;149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891580" y="3784769"/>
            <a:ext cx="181282" cy="416905"/>
            <a:chOff x="4880775" y="1837550"/>
            <a:chExt cx="146775" cy="299350"/>
          </a:xfrm>
        </p:grpSpPr>
        <p:sp>
          <p:nvSpPr>
            <p:cNvPr id="152" name="Google Shape;152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9"/>
          <p:cNvGrpSpPr/>
          <p:nvPr/>
        </p:nvGrpSpPr>
        <p:grpSpPr>
          <a:xfrm>
            <a:off x="2095152" y="3781981"/>
            <a:ext cx="181282" cy="416905"/>
            <a:chOff x="4880775" y="1837550"/>
            <a:chExt cx="146775" cy="299350"/>
          </a:xfrm>
        </p:grpSpPr>
        <p:sp>
          <p:nvSpPr>
            <p:cNvPr id="155" name="Google Shape;155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9"/>
          <p:cNvGrpSpPr/>
          <p:nvPr/>
        </p:nvGrpSpPr>
        <p:grpSpPr>
          <a:xfrm>
            <a:off x="1281240" y="2983493"/>
            <a:ext cx="181282" cy="416905"/>
            <a:chOff x="4880775" y="1837550"/>
            <a:chExt cx="146775" cy="299350"/>
          </a:xfrm>
        </p:grpSpPr>
        <p:sp>
          <p:nvSpPr>
            <p:cNvPr id="158" name="Google Shape;158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9"/>
          <p:cNvGrpSpPr/>
          <p:nvPr/>
        </p:nvGrpSpPr>
        <p:grpSpPr>
          <a:xfrm>
            <a:off x="1477454" y="2976262"/>
            <a:ext cx="181282" cy="416905"/>
            <a:chOff x="4880775" y="1837550"/>
            <a:chExt cx="146775" cy="299350"/>
          </a:xfrm>
        </p:grpSpPr>
        <p:sp>
          <p:nvSpPr>
            <p:cNvPr id="161" name="Google Shape;161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9"/>
          <p:cNvGrpSpPr/>
          <p:nvPr/>
        </p:nvGrpSpPr>
        <p:grpSpPr>
          <a:xfrm>
            <a:off x="1681026" y="2973474"/>
            <a:ext cx="181282" cy="416905"/>
            <a:chOff x="4880775" y="1837550"/>
            <a:chExt cx="146775" cy="299350"/>
          </a:xfrm>
        </p:grpSpPr>
        <p:sp>
          <p:nvSpPr>
            <p:cNvPr id="164" name="Google Shape;164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9"/>
          <p:cNvGrpSpPr/>
          <p:nvPr/>
        </p:nvGrpSpPr>
        <p:grpSpPr>
          <a:xfrm>
            <a:off x="1891585" y="2980705"/>
            <a:ext cx="181282" cy="416905"/>
            <a:chOff x="4880775" y="1837550"/>
            <a:chExt cx="146775" cy="299350"/>
          </a:xfrm>
        </p:grpSpPr>
        <p:sp>
          <p:nvSpPr>
            <p:cNvPr id="167" name="Google Shape;167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30A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30A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9"/>
          <p:cNvGrpSpPr/>
          <p:nvPr/>
        </p:nvGrpSpPr>
        <p:grpSpPr>
          <a:xfrm>
            <a:off x="2095156" y="2977917"/>
            <a:ext cx="181282" cy="416905"/>
            <a:chOff x="4880775" y="1837550"/>
            <a:chExt cx="146775" cy="299350"/>
          </a:xfrm>
        </p:grpSpPr>
        <p:sp>
          <p:nvSpPr>
            <p:cNvPr id="170" name="Google Shape;170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1288407" y="2067379"/>
            <a:ext cx="181282" cy="416905"/>
            <a:chOff x="4880775" y="1837550"/>
            <a:chExt cx="146775" cy="299350"/>
          </a:xfrm>
        </p:grpSpPr>
        <p:sp>
          <p:nvSpPr>
            <p:cNvPr id="173" name="Google Shape;173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9"/>
          <p:cNvGrpSpPr/>
          <p:nvPr/>
        </p:nvGrpSpPr>
        <p:grpSpPr>
          <a:xfrm>
            <a:off x="1484621" y="2060148"/>
            <a:ext cx="181282" cy="416905"/>
            <a:chOff x="4880775" y="1837550"/>
            <a:chExt cx="146775" cy="299350"/>
          </a:xfrm>
        </p:grpSpPr>
        <p:sp>
          <p:nvSpPr>
            <p:cNvPr id="176" name="Google Shape;176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9"/>
          <p:cNvGrpSpPr/>
          <p:nvPr/>
        </p:nvGrpSpPr>
        <p:grpSpPr>
          <a:xfrm>
            <a:off x="1688193" y="2057360"/>
            <a:ext cx="181282" cy="416905"/>
            <a:chOff x="4880775" y="1837550"/>
            <a:chExt cx="146775" cy="299350"/>
          </a:xfrm>
        </p:grpSpPr>
        <p:sp>
          <p:nvSpPr>
            <p:cNvPr id="179" name="Google Shape;179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9"/>
          <p:cNvGrpSpPr/>
          <p:nvPr/>
        </p:nvGrpSpPr>
        <p:grpSpPr>
          <a:xfrm>
            <a:off x="1898751" y="2064591"/>
            <a:ext cx="181282" cy="416905"/>
            <a:chOff x="4880775" y="1837550"/>
            <a:chExt cx="146775" cy="299350"/>
          </a:xfrm>
        </p:grpSpPr>
        <p:sp>
          <p:nvSpPr>
            <p:cNvPr id="182" name="Google Shape;182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30A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30A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9"/>
          <p:cNvGrpSpPr/>
          <p:nvPr/>
        </p:nvGrpSpPr>
        <p:grpSpPr>
          <a:xfrm>
            <a:off x="2102323" y="2061803"/>
            <a:ext cx="181282" cy="416905"/>
            <a:chOff x="4880775" y="1837550"/>
            <a:chExt cx="146775" cy="299350"/>
          </a:xfrm>
        </p:grpSpPr>
        <p:sp>
          <p:nvSpPr>
            <p:cNvPr id="185" name="Google Shape;185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9"/>
          <p:cNvGrpSpPr/>
          <p:nvPr/>
        </p:nvGrpSpPr>
        <p:grpSpPr>
          <a:xfrm>
            <a:off x="1288412" y="989727"/>
            <a:ext cx="181282" cy="416905"/>
            <a:chOff x="4880775" y="1837550"/>
            <a:chExt cx="146775" cy="299350"/>
          </a:xfrm>
        </p:grpSpPr>
        <p:sp>
          <p:nvSpPr>
            <p:cNvPr id="188" name="Google Shape;188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9"/>
          <p:cNvGrpSpPr/>
          <p:nvPr/>
        </p:nvGrpSpPr>
        <p:grpSpPr>
          <a:xfrm>
            <a:off x="1484626" y="982496"/>
            <a:ext cx="181282" cy="416905"/>
            <a:chOff x="4880775" y="1837550"/>
            <a:chExt cx="146775" cy="299350"/>
          </a:xfrm>
        </p:grpSpPr>
        <p:sp>
          <p:nvSpPr>
            <p:cNvPr id="191" name="Google Shape;191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9"/>
          <p:cNvGrpSpPr/>
          <p:nvPr/>
        </p:nvGrpSpPr>
        <p:grpSpPr>
          <a:xfrm>
            <a:off x="1688197" y="979709"/>
            <a:ext cx="181282" cy="416905"/>
            <a:chOff x="4880775" y="1837550"/>
            <a:chExt cx="146775" cy="299350"/>
          </a:xfrm>
        </p:grpSpPr>
        <p:sp>
          <p:nvSpPr>
            <p:cNvPr id="194" name="Google Shape;194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9"/>
          <p:cNvGrpSpPr/>
          <p:nvPr/>
        </p:nvGrpSpPr>
        <p:grpSpPr>
          <a:xfrm>
            <a:off x="1898756" y="986939"/>
            <a:ext cx="181282" cy="416905"/>
            <a:chOff x="4880775" y="1837550"/>
            <a:chExt cx="146775" cy="299350"/>
          </a:xfrm>
        </p:grpSpPr>
        <p:sp>
          <p:nvSpPr>
            <p:cNvPr id="197" name="Google Shape;197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30A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30A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9"/>
          <p:cNvGrpSpPr/>
          <p:nvPr/>
        </p:nvGrpSpPr>
        <p:grpSpPr>
          <a:xfrm>
            <a:off x="2102327" y="984152"/>
            <a:ext cx="181282" cy="416905"/>
            <a:chOff x="4880775" y="1837550"/>
            <a:chExt cx="146775" cy="299350"/>
          </a:xfrm>
        </p:grpSpPr>
        <p:sp>
          <p:nvSpPr>
            <p:cNvPr id="200" name="Google Shape;200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9"/>
          <p:cNvGrpSpPr/>
          <p:nvPr/>
        </p:nvGrpSpPr>
        <p:grpSpPr>
          <a:xfrm>
            <a:off x="1281248" y="6289949"/>
            <a:ext cx="181282" cy="416905"/>
            <a:chOff x="4880775" y="1837550"/>
            <a:chExt cx="146775" cy="299350"/>
          </a:xfrm>
        </p:grpSpPr>
        <p:sp>
          <p:nvSpPr>
            <p:cNvPr id="203" name="Google Shape;203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02A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9"/>
          <p:cNvGrpSpPr/>
          <p:nvPr/>
        </p:nvGrpSpPr>
        <p:grpSpPr>
          <a:xfrm>
            <a:off x="1477462" y="6282719"/>
            <a:ext cx="181282" cy="416905"/>
            <a:chOff x="4880775" y="1837550"/>
            <a:chExt cx="146775" cy="299350"/>
          </a:xfrm>
        </p:grpSpPr>
        <p:sp>
          <p:nvSpPr>
            <p:cNvPr id="206" name="Google Shape;206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9"/>
          <p:cNvGrpSpPr/>
          <p:nvPr/>
        </p:nvGrpSpPr>
        <p:grpSpPr>
          <a:xfrm>
            <a:off x="1681033" y="6279931"/>
            <a:ext cx="181282" cy="416905"/>
            <a:chOff x="4880775" y="1837550"/>
            <a:chExt cx="146775" cy="299350"/>
          </a:xfrm>
        </p:grpSpPr>
        <p:sp>
          <p:nvSpPr>
            <p:cNvPr id="209" name="Google Shape;209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9"/>
          <p:cNvGrpSpPr/>
          <p:nvPr/>
        </p:nvGrpSpPr>
        <p:grpSpPr>
          <a:xfrm>
            <a:off x="1891592" y="6287162"/>
            <a:ext cx="181282" cy="416905"/>
            <a:chOff x="4880775" y="1837550"/>
            <a:chExt cx="146775" cy="299350"/>
          </a:xfrm>
        </p:grpSpPr>
        <p:sp>
          <p:nvSpPr>
            <p:cNvPr id="212" name="Google Shape;212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9"/>
          <p:cNvGrpSpPr/>
          <p:nvPr/>
        </p:nvGrpSpPr>
        <p:grpSpPr>
          <a:xfrm>
            <a:off x="2095163" y="6284374"/>
            <a:ext cx="181282" cy="416905"/>
            <a:chOff x="4880775" y="1837550"/>
            <a:chExt cx="146775" cy="299350"/>
          </a:xfrm>
        </p:grpSpPr>
        <p:sp>
          <p:nvSpPr>
            <p:cNvPr id="215" name="Google Shape;215;p9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9"/>
          <p:cNvSpPr txBox="1"/>
          <p:nvPr/>
        </p:nvSpPr>
        <p:spPr>
          <a:xfrm>
            <a:off x="1274075" y="519825"/>
            <a:ext cx="11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Popularity: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/>
          <p:nvPr/>
        </p:nvSpPr>
        <p:spPr>
          <a:xfrm>
            <a:off x="6309925" y="1767477"/>
            <a:ext cx="2113800" cy="983100"/>
          </a:xfrm>
          <a:prstGeom prst="rect">
            <a:avLst/>
          </a:prstGeom>
          <a:solidFill>
            <a:srgbClr val="65B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 txBox="1"/>
          <p:nvPr>
            <p:ph type="title"/>
          </p:nvPr>
        </p:nvSpPr>
        <p:spPr>
          <a:xfrm>
            <a:off x="0" y="-12"/>
            <a:ext cx="105156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</a:pPr>
            <a:r>
              <a:rPr b="1" lang="en-US" sz="3600"/>
              <a:t>Overall</a:t>
            </a:r>
            <a:r>
              <a:rPr b="1" lang="en-US" sz="36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US" sz="3600">
                <a:solidFill>
                  <a:schemeClr val="lt1"/>
                </a:solidFill>
                <a:highlight>
                  <a:srgbClr val="02A1A6"/>
                </a:highlight>
              </a:rPr>
              <a:t>evaluation</a:t>
            </a:r>
            <a:endParaRPr/>
          </a:p>
        </p:txBody>
      </p:sp>
      <p:sp>
        <p:nvSpPr>
          <p:cNvPr id="224" name="Google Shape;224;p10"/>
          <p:cNvSpPr/>
          <p:nvPr/>
        </p:nvSpPr>
        <p:spPr>
          <a:xfrm>
            <a:off x="8871225" y="2004100"/>
            <a:ext cx="2113800" cy="754500"/>
          </a:xfrm>
          <a:prstGeom prst="rect">
            <a:avLst/>
          </a:prstGeom>
          <a:solidFill>
            <a:srgbClr val="02A1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3738775" y="1667833"/>
            <a:ext cx="2113800" cy="1087800"/>
          </a:xfrm>
          <a:prstGeom prst="rect">
            <a:avLst/>
          </a:prstGeom>
          <a:solidFill>
            <a:srgbClr val="EF7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1206975" y="1643026"/>
            <a:ext cx="2113800" cy="1087800"/>
          </a:xfrm>
          <a:prstGeom prst="rect">
            <a:avLst/>
          </a:prstGeom>
          <a:solidFill>
            <a:srgbClr val="F42B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 flipH="1">
            <a:off x="1374124" y="2868441"/>
            <a:ext cx="1828800" cy="386400"/>
          </a:xfrm>
          <a:prstGeom prst="rect">
            <a:avLst/>
          </a:prstGeom>
          <a:solidFill>
            <a:srgbClr val="F42B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Metasploit</a:t>
            </a:r>
            <a:endParaRPr/>
          </a:p>
        </p:txBody>
      </p:sp>
      <p:sp>
        <p:nvSpPr>
          <p:cNvPr id="228" name="Google Shape;228;p10"/>
          <p:cNvSpPr/>
          <p:nvPr/>
        </p:nvSpPr>
        <p:spPr>
          <a:xfrm flipH="1">
            <a:off x="3908380" y="2868448"/>
            <a:ext cx="1828800" cy="386400"/>
          </a:xfrm>
          <a:prstGeom prst="rect">
            <a:avLst/>
          </a:prstGeom>
          <a:solidFill>
            <a:srgbClr val="EF7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Nessus</a:t>
            </a:r>
            <a:endParaRPr/>
          </a:p>
        </p:txBody>
      </p:sp>
      <p:sp>
        <p:nvSpPr>
          <p:cNvPr id="229" name="Google Shape;229;p10"/>
          <p:cNvSpPr/>
          <p:nvPr/>
        </p:nvSpPr>
        <p:spPr>
          <a:xfrm flipH="1">
            <a:off x="6442653" y="2850621"/>
            <a:ext cx="1828800" cy="386400"/>
          </a:xfrm>
          <a:prstGeom prst="rect">
            <a:avLst/>
          </a:prstGeom>
          <a:solidFill>
            <a:srgbClr val="65B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Nmap</a:t>
            </a:r>
            <a:endParaRPr/>
          </a:p>
        </p:txBody>
      </p:sp>
      <p:sp>
        <p:nvSpPr>
          <p:cNvPr id="230" name="Google Shape;230;p10"/>
          <p:cNvSpPr/>
          <p:nvPr/>
        </p:nvSpPr>
        <p:spPr>
          <a:xfrm flipH="1">
            <a:off x="9013787" y="2845703"/>
            <a:ext cx="1828800" cy="386400"/>
          </a:xfrm>
          <a:prstGeom prst="rect">
            <a:avLst/>
          </a:prstGeom>
          <a:solidFill>
            <a:srgbClr val="02A1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Burp suite</a:t>
            </a:r>
            <a:endParaRPr/>
          </a:p>
        </p:txBody>
      </p:sp>
      <p:sp>
        <p:nvSpPr>
          <p:cNvPr id="231" name="Google Shape;231;p10"/>
          <p:cNvSpPr txBox="1"/>
          <p:nvPr/>
        </p:nvSpPr>
        <p:spPr>
          <a:xfrm>
            <a:off x="1256134" y="1314953"/>
            <a:ext cx="202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13.3%</a:t>
            </a:r>
            <a:endParaRPr/>
          </a:p>
        </p:txBody>
      </p:sp>
      <p:sp>
        <p:nvSpPr>
          <p:cNvPr id="232" name="Google Shape;232;p10"/>
          <p:cNvSpPr txBox="1"/>
          <p:nvPr/>
        </p:nvSpPr>
        <p:spPr>
          <a:xfrm>
            <a:off x="3802690" y="1310031"/>
            <a:ext cx="200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13.3%</a:t>
            </a:r>
            <a:endParaRPr/>
          </a:p>
        </p:txBody>
      </p:sp>
      <p:sp>
        <p:nvSpPr>
          <p:cNvPr id="233" name="Google Shape;233;p10"/>
          <p:cNvSpPr txBox="1"/>
          <p:nvPr/>
        </p:nvSpPr>
        <p:spPr>
          <a:xfrm>
            <a:off x="6368913" y="1320007"/>
            <a:ext cx="197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13%</a:t>
            </a:r>
            <a:endParaRPr/>
          </a:p>
        </p:txBody>
      </p:sp>
      <p:sp>
        <p:nvSpPr>
          <p:cNvPr id="234" name="Google Shape;234;p10"/>
          <p:cNvSpPr txBox="1"/>
          <p:nvPr/>
        </p:nvSpPr>
        <p:spPr>
          <a:xfrm>
            <a:off x="8866302" y="1322917"/>
            <a:ext cx="202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12%</a:t>
            </a:r>
            <a:endParaRPr/>
          </a:p>
        </p:txBody>
      </p:sp>
      <p:sp>
        <p:nvSpPr>
          <p:cNvPr id="235" name="Google Shape;235;p10"/>
          <p:cNvSpPr/>
          <p:nvPr/>
        </p:nvSpPr>
        <p:spPr>
          <a:xfrm>
            <a:off x="8871225" y="5414278"/>
            <a:ext cx="2113800" cy="204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6309925" y="4631127"/>
            <a:ext cx="2113800" cy="983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3738775" y="4864679"/>
            <a:ext cx="2113800" cy="75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1206975" y="3895758"/>
            <a:ext cx="2113800" cy="16986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 flipH="1">
            <a:off x="1374124" y="5732091"/>
            <a:ext cx="1828800" cy="3864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OWASP ZAP</a:t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 flipH="1">
            <a:off x="3900955" y="5732098"/>
            <a:ext cx="1828800" cy="38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SQLmap</a:t>
            </a:r>
            <a:endParaRPr/>
          </a:p>
        </p:txBody>
      </p:sp>
      <p:sp>
        <p:nvSpPr>
          <p:cNvPr id="241" name="Google Shape;241;p10"/>
          <p:cNvSpPr/>
          <p:nvPr/>
        </p:nvSpPr>
        <p:spPr>
          <a:xfrm flipH="1">
            <a:off x="6442653" y="5714271"/>
            <a:ext cx="1828800" cy="3864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Kali Linux</a:t>
            </a:r>
            <a:endParaRPr/>
          </a:p>
        </p:txBody>
      </p:sp>
      <p:sp>
        <p:nvSpPr>
          <p:cNvPr id="242" name="Google Shape;242;p10"/>
          <p:cNvSpPr/>
          <p:nvPr/>
        </p:nvSpPr>
        <p:spPr>
          <a:xfrm flipH="1">
            <a:off x="9013787" y="5709353"/>
            <a:ext cx="1828800" cy="386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Jawfish</a:t>
            </a:r>
            <a:endParaRPr/>
          </a:p>
        </p:txBody>
      </p:sp>
      <p:sp>
        <p:nvSpPr>
          <p:cNvPr id="243" name="Google Shape;243;p10"/>
          <p:cNvSpPr txBox="1"/>
          <p:nvPr/>
        </p:nvSpPr>
        <p:spPr>
          <a:xfrm>
            <a:off x="1256134" y="4178603"/>
            <a:ext cx="202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14.1%</a:t>
            </a:r>
            <a:endParaRPr/>
          </a:p>
        </p:txBody>
      </p:sp>
      <p:sp>
        <p:nvSpPr>
          <p:cNvPr id="244" name="Google Shape;244;p10"/>
          <p:cNvSpPr txBox="1"/>
          <p:nvPr/>
        </p:nvSpPr>
        <p:spPr>
          <a:xfrm>
            <a:off x="3802690" y="4173681"/>
            <a:ext cx="200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12.8%</a:t>
            </a:r>
            <a:endParaRPr/>
          </a:p>
        </p:txBody>
      </p:sp>
      <p:sp>
        <p:nvSpPr>
          <p:cNvPr id="245" name="Google Shape;245;p10"/>
          <p:cNvSpPr txBox="1"/>
          <p:nvPr/>
        </p:nvSpPr>
        <p:spPr>
          <a:xfrm>
            <a:off x="6368913" y="4183657"/>
            <a:ext cx="197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13%</a:t>
            </a:r>
            <a:endParaRPr/>
          </a:p>
        </p:txBody>
      </p:sp>
      <p:sp>
        <p:nvSpPr>
          <p:cNvPr id="246" name="Google Shape;246;p10"/>
          <p:cNvSpPr/>
          <p:nvPr/>
        </p:nvSpPr>
        <p:spPr>
          <a:xfrm>
            <a:off x="1145100" y="949201"/>
            <a:ext cx="2277600" cy="2577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6223125" y="3721550"/>
            <a:ext cx="2277600" cy="2608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3676550" y="3752450"/>
            <a:ext cx="2277600" cy="2608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29975" y="3721500"/>
            <a:ext cx="2277600" cy="2608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3684088" y="964675"/>
            <a:ext cx="2277600" cy="2577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6223100" y="964675"/>
            <a:ext cx="2277600" cy="2577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8762100" y="933763"/>
            <a:ext cx="2277600" cy="2608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789375" y="3721550"/>
            <a:ext cx="2277600" cy="2608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"/>
          <p:cNvSpPr txBox="1"/>
          <p:nvPr/>
        </p:nvSpPr>
        <p:spPr>
          <a:xfrm>
            <a:off x="8866302" y="4186567"/>
            <a:ext cx="202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8.5%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"/>
          <p:cNvSpPr txBox="1"/>
          <p:nvPr>
            <p:ph type="title"/>
          </p:nvPr>
        </p:nvSpPr>
        <p:spPr>
          <a:xfrm>
            <a:off x="847531" y="483113"/>
            <a:ext cx="10515600" cy="754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</a:pPr>
            <a:r>
              <a:rPr b="1" lang="en-US" sz="3600">
                <a:solidFill>
                  <a:schemeClr val="lt1"/>
                </a:solidFill>
                <a:highlight>
                  <a:srgbClr val="B240BC"/>
                </a:highlight>
              </a:rPr>
              <a:t>Concluding</a:t>
            </a: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US" sz="36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US" sz="3600">
                <a:solidFill>
                  <a:srgbClr val="0C0C0C"/>
                </a:solidFill>
              </a:rPr>
              <a:t>remarks</a:t>
            </a:r>
            <a:endParaRPr/>
          </a:p>
        </p:txBody>
      </p:sp>
      <p:sp>
        <p:nvSpPr>
          <p:cNvPr id="260" name="Google Shape;260;p11"/>
          <p:cNvSpPr/>
          <p:nvPr/>
        </p:nvSpPr>
        <p:spPr>
          <a:xfrm rot="5400000">
            <a:off x="2005277" y="3736902"/>
            <a:ext cx="685870" cy="1052213"/>
          </a:xfrm>
          <a:custGeom>
            <a:rect b="b" l="l" r="r" t="t"/>
            <a:pathLst>
              <a:path extrusionOk="0" h="5010538" w="3387012">
                <a:moveTo>
                  <a:pt x="0" y="1064100"/>
                </a:moveTo>
                <a:lnTo>
                  <a:pt x="0" y="3940044"/>
                </a:lnTo>
                <a:cubicBezTo>
                  <a:pt x="0" y="4454269"/>
                  <a:pt x="397752" y="4883300"/>
                  <a:pt x="926509" y="4982525"/>
                </a:cubicBezTo>
                <a:lnTo>
                  <a:pt x="1073257" y="4996091"/>
                </a:lnTo>
                <a:lnTo>
                  <a:pt x="3387012" y="5010538"/>
                </a:lnTo>
                <a:lnTo>
                  <a:pt x="2585913" y="4255067"/>
                </a:lnTo>
                <a:cubicBezTo>
                  <a:pt x="2417906" y="4128429"/>
                  <a:pt x="2313992" y="3953480"/>
                  <a:pt x="2313992" y="3760236"/>
                </a:cubicBezTo>
                <a:lnTo>
                  <a:pt x="2320721" y="1064100"/>
                </a:lnTo>
                <a:cubicBezTo>
                  <a:pt x="2320721" y="476414"/>
                  <a:pt x="1801210" y="0"/>
                  <a:pt x="1160361" y="0"/>
                </a:cubicBezTo>
                <a:cubicBezTo>
                  <a:pt x="519511" y="0"/>
                  <a:pt x="0" y="476414"/>
                  <a:pt x="0" y="1064100"/>
                </a:cubicBezTo>
                <a:close/>
              </a:path>
            </a:pathLst>
          </a:custGeom>
          <a:solidFill>
            <a:srgbClr val="F42B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1"/>
          <p:cNvSpPr/>
          <p:nvPr/>
        </p:nvSpPr>
        <p:spPr>
          <a:xfrm rot="5400000">
            <a:off x="1980353" y="2615160"/>
            <a:ext cx="1244727" cy="1553267"/>
          </a:xfrm>
          <a:custGeom>
            <a:rect b="b" l="l" r="r" t="t"/>
            <a:pathLst>
              <a:path extrusionOk="0" h="5010538" w="3387012">
                <a:moveTo>
                  <a:pt x="0" y="1064100"/>
                </a:moveTo>
                <a:lnTo>
                  <a:pt x="0" y="3940044"/>
                </a:lnTo>
                <a:cubicBezTo>
                  <a:pt x="0" y="4454269"/>
                  <a:pt x="397752" y="4883300"/>
                  <a:pt x="926509" y="4982525"/>
                </a:cubicBezTo>
                <a:lnTo>
                  <a:pt x="1073257" y="4996091"/>
                </a:lnTo>
                <a:lnTo>
                  <a:pt x="3387012" y="5010538"/>
                </a:lnTo>
                <a:lnTo>
                  <a:pt x="2585913" y="4255067"/>
                </a:lnTo>
                <a:cubicBezTo>
                  <a:pt x="2417906" y="4128429"/>
                  <a:pt x="2313992" y="3953480"/>
                  <a:pt x="2313992" y="3760236"/>
                </a:cubicBezTo>
                <a:lnTo>
                  <a:pt x="2320721" y="1064100"/>
                </a:lnTo>
                <a:cubicBezTo>
                  <a:pt x="2320721" y="476414"/>
                  <a:pt x="1801210" y="0"/>
                  <a:pt x="1160361" y="0"/>
                </a:cubicBezTo>
                <a:cubicBezTo>
                  <a:pt x="519511" y="0"/>
                  <a:pt x="0" y="476414"/>
                  <a:pt x="0" y="1064100"/>
                </a:cubicBezTo>
                <a:close/>
              </a:path>
            </a:pathLst>
          </a:custGeom>
          <a:solidFill>
            <a:srgbClr val="30AF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1"/>
          <p:cNvSpPr/>
          <p:nvPr/>
        </p:nvSpPr>
        <p:spPr>
          <a:xfrm rot="5400000">
            <a:off x="1891951" y="1566041"/>
            <a:ext cx="897558" cy="1039687"/>
          </a:xfrm>
          <a:custGeom>
            <a:rect b="b" l="l" r="r" t="t"/>
            <a:pathLst>
              <a:path extrusionOk="0" h="5010538" w="3387012">
                <a:moveTo>
                  <a:pt x="0" y="1064100"/>
                </a:moveTo>
                <a:lnTo>
                  <a:pt x="0" y="3940044"/>
                </a:lnTo>
                <a:cubicBezTo>
                  <a:pt x="0" y="4454269"/>
                  <a:pt x="397752" y="4883300"/>
                  <a:pt x="926509" y="4982525"/>
                </a:cubicBezTo>
                <a:lnTo>
                  <a:pt x="1073257" y="4996091"/>
                </a:lnTo>
                <a:lnTo>
                  <a:pt x="3387012" y="5010538"/>
                </a:lnTo>
                <a:lnTo>
                  <a:pt x="2585913" y="4255067"/>
                </a:lnTo>
                <a:cubicBezTo>
                  <a:pt x="2417906" y="4128429"/>
                  <a:pt x="2313992" y="3953480"/>
                  <a:pt x="2313992" y="3760236"/>
                </a:cubicBezTo>
                <a:lnTo>
                  <a:pt x="2320721" y="1064100"/>
                </a:lnTo>
                <a:cubicBezTo>
                  <a:pt x="2320721" y="476414"/>
                  <a:pt x="1801210" y="0"/>
                  <a:pt x="1160361" y="0"/>
                </a:cubicBezTo>
                <a:cubicBezTo>
                  <a:pt x="519511" y="0"/>
                  <a:pt x="0" y="476414"/>
                  <a:pt x="0" y="1064100"/>
                </a:cubicBezTo>
                <a:close/>
              </a:path>
            </a:pathLst>
          </a:custGeom>
          <a:solidFill>
            <a:srgbClr val="B240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1"/>
          <p:cNvSpPr/>
          <p:nvPr/>
        </p:nvSpPr>
        <p:spPr>
          <a:xfrm flipH="1" rot="-5400000">
            <a:off x="622919" y="3919121"/>
            <a:ext cx="1083844" cy="1114845"/>
          </a:xfrm>
          <a:custGeom>
            <a:rect b="b" l="l" r="r" t="t"/>
            <a:pathLst>
              <a:path extrusionOk="0" h="5010538" w="3387012">
                <a:moveTo>
                  <a:pt x="0" y="1064100"/>
                </a:moveTo>
                <a:lnTo>
                  <a:pt x="0" y="3940044"/>
                </a:lnTo>
                <a:cubicBezTo>
                  <a:pt x="0" y="4454269"/>
                  <a:pt x="397752" y="4883300"/>
                  <a:pt x="926509" y="4982525"/>
                </a:cubicBezTo>
                <a:lnTo>
                  <a:pt x="1073257" y="4996091"/>
                </a:lnTo>
                <a:lnTo>
                  <a:pt x="3387012" y="5010538"/>
                </a:lnTo>
                <a:lnTo>
                  <a:pt x="2585913" y="4255067"/>
                </a:lnTo>
                <a:cubicBezTo>
                  <a:pt x="2417906" y="4128429"/>
                  <a:pt x="2313992" y="3953480"/>
                  <a:pt x="2313992" y="3760236"/>
                </a:cubicBezTo>
                <a:lnTo>
                  <a:pt x="2320721" y="1064100"/>
                </a:lnTo>
                <a:cubicBezTo>
                  <a:pt x="2320721" y="476414"/>
                  <a:pt x="1801210" y="0"/>
                  <a:pt x="1160361" y="0"/>
                </a:cubicBezTo>
                <a:cubicBezTo>
                  <a:pt x="519511" y="0"/>
                  <a:pt x="0" y="476414"/>
                  <a:pt x="0" y="1064100"/>
                </a:cubicBezTo>
                <a:close/>
              </a:path>
            </a:pathLst>
          </a:custGeom>
          <a:solidFill>
            <a:srgbClr val="EF7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1"/>
          <p:cNvSpPr/>
          <p:nvPr/>
        </p:nvSpPr>
        <p:spPr>
          <a:xfrm flipH="1" rot="-5400000">
            <a:off x="753074" y="2764924"/>
            <a:ext cx="922961" cy="939476"/>
          </a:xfrm>
          <a:custGeom>
            <a:rect b="b" l="l" r="r" t="t"/>
            <a:pathLst>
              <a:path extrusionOk="0" h="5010538" w="3387012">
                <a:moveTo>
                  <a:pt x="0" y="1064100"/>
                </a:moveTo>
                <a:lnTo>
                  <a:pt x="0" y="3940044"/>
                </a:lnTo>
                <a:cubicBezTo>
                  <a:pt x="0" y="4454269"/>
                  <a:pt x="397752" y="4883300"/>
                  <a:pt x="926509" y="4982525"/>
                </a:cubicBezTo>
                <a:lnTo>
                  <a:pt x="1073257" y="4996091"/>
                </a:lnTo>
                <a:lnTo>
                  <a:pt x="3387012" y="5010538"/>
                </a:lnTo>
                <a:lnTo>
                  <a:pt x="2585913" y="4255067"/>
                </a:lnTo>
                <a:cubicBezTo>
                  <a:pt x="2417906" y="4128429"/>
                  <a:pt x="2313992" y="3953480"/>
                  <a:pt x="2313992" y="3760236"/>
                </a:cubicBezTo>
                <a:lnTo>
                  <a:pt x="2320721" y="1064100"/>
                </a:lnTo>
                <a:cubicBezTo>
                  <a:pt x="2320721" y="476414"/>
                  <a:pt x="1801210" y="0"/>
                  <a:pt x="1160361" y="0"/>
                </a:cubicBezTo>
                <a:cubicBezTo>
                  <a:pt x="519511" y="0"/>
                  <a:pt x="0" y="476414"/>
                  <a:pt x="0" y="1064100"/>
                </a:cubicBezTo>
                <a:close/>
              </a:path>
            </a:pathLst>
          </a:custGeom>
          <a:solidFill>
            <a:srgbClr val="28A7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1"/>
          <p:cNvSpPr/>
          <p:nvPr/>
        </p:nvSpPr>
        <p:spPr>
          <a:xfrm flipH="1" rot="-5400000">
            <a:off x="344699" y="1460027"/>
            <a:ext cx="1261662" cy="1478109"/>
          </a:xfrm>
          <a:custGeom>
            <a:rect b="b" l="l" r="r" t="t"/>
            <a:pathLst>
              <a:path extrusionOk="0" h="5010538" w="3387012">
                <a:moveTo>
                  <a:pt x="0" y="1064100"/>
                </a:moveTo>
                <a:lnTo>
                  <a:pt x="0" y="3940044"/>
                </a:lnTo>
                <a:cubicBezTo>
                  <a:pt x="0" y="4454269"/>
                  <a:pt x="397752" y="4883300"/>
                  <a:pt x="926509" y="4982525"/>
                </a:cubicBezTo>
                <a:lnTo>
                  <a:pt x="1073257" y="4996091"/>
                </a:lnTo>
                <a:lnTo>
                  <a:pt x="3387012" y="5010538"/>
                </a:lnTo>
                <a:lnTo>
                  <a:pt x="2585913" y="4255067"/>
                </a:lnTo>
                <a:cubicBezTo>
                  <a:pt x="2417906" y="4128429"/>
                  <a:pt x="2313992" y="3953480"/>
                  <a:pt x="2313992" y="3760236"/>
                </a:cubicBezTo>
                <a:lnTo>
                  <a:pt x="2320721" y="1064100"/>
                </a:lnTo>
                <a:cubicBezTo>
                  <a:pt x="2320721" y="476414"/>
                  <a:pt x="1801210" y="0"/>
                  <a:pt x="1160361" y="0"/>
                </a:cubicBezTo>
                <a:cubicBezTo>
                  <a:pt x="519511" y="0"/>
                  <a:pt x="0" y="476414"/>
                  <a:pt x="0" y="1064100"/>
                </a:cubicBezTo>
                <a:close/>
              </a:path>
            </a:pathLst>
          </a:custGeom>
          <a:solidFill>
            <a:srgbClr val="65B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1"/>
          <p:cNvSpPr txBox="1"/>
          <p:nvPr/>
        </p:nvSpPr>
        <p:spPr>
          <a:xfrm>
            <a:off x="796182" y="2151736"/>
            <a:ext cx="9273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1"/>
          <p:cNvSpPr txBox="1"/>
          <p:nvPr/>
        </p:nvSpPr>
        <p:spPr>
          <a:xfrm>
            <a:off x="260647" y="3020781"/>
            <a:ext cx="14265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1"/>
          <p:cNvSpPr txBox="1"/>
          <p:nvPr/>
        </p:nvSpPr>
        <p:spPr>
          <a:xfrm>
            <a:off x="265146" y="4171414"/>
            <a:ext cx="14265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1"/>
          <p:cNvSpPr txBox="1"/>
          <p:nvPr/>
        </p:nvSpPr>
        <p:spPr>
          <a:xfrm>
            <a:off x="1790746" y="1845871"/>
            <a:ext cx="1354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1"/>
          <p:cNvSpPr txBox="1"/>
          <p:nvPr/>
        </p:nvSpPr>
        <p:spPr>
          <a:xfrm>
            <a:off x="1921255" y="2996506"/>
            <a:ext cx="13950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"/>
          <p:cNvSpPr txBox="1"/>
          <p:nvPr/>
        </p:nvSpPr>
        <p:spPr>
          <a:xfrm>
            <a:off x="1894260" y="4143066"/>
            <a:ext cx="19143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"/>
          <p:cNvSpPr txBox="1"/>
          <p:nvPr/>
        </p:nvSpPr>
        <p:spPr>
          <a:xfrm>
            <a:off x="4784981" y="1704433"/>
            <a:ext cx="25704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Team expertise</a:t>
            </a:r>
            <a:endParaRPr sz="2800"/>
          </a:p>
        </p:txBody>
      </p:sp>
      <p:sp>
        <p:nvSpPr>
          <p:cNvPr id="273" name="Google Shape;273;p11"/>
          <p:cNvSpPr txBox="1"/>
          <p:nvPr/>
        </p:nvSpPr>
        <p:spPr>
          <a:xfrm>
            <a:off x="4778424" y="3270954"/>
            <a:ext cx="25704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3. Time management</a:t>
            </a:r>
            <a:endParaRPr sz="1600"/>
          </a:p>
        </p:txBody>
      </p:sp>
      <p:sp>
        <p:nvSpPr>
          <p:cNvPr id="274" name="Google Shape;274;p11"/>
          <p:cNvSpPr txBox="1"/>
          <p:nvPr/>
        </p:nvSpPr>
        <p:spPr>
          <a:xfrm>
            <a:off x="4798094" y="4793191"/>
            <a:ext cx="25704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5. </a:t>
            </a:r>
            <a:r>
              <a:rPr lang="en-US" sz="21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Infrastructure</a:t>
            </a:r>
            <a:endParaRPr sz="2300"/>
          </a:p>
        </p:txBody>
      </p:sp>
      <p:sp>
        <p:nvSpPr>
          <p:cNvPr id="275" name="Google Shape;275;p11"/>
          <p:cNvSpPr txBox="1"/>
          <p:nvPr/>
        </p:nvSpPr>
        <p:spPr>
          <a:xfrm>
            <a:off x="8779620" y="1687826"/>
            <a:ext cx="25704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2. Budget</a:t>
            </a:r>
            <a:endParaRPr sz="2400"/>
          </a:p>
        </p:txBody>
      </p:sp>
      <p:sp>
        <p:nvSpPr>
          <p:cNvPr id="276" name="Google Shape;276;p11"/>
          <p:cNvSpPr txBox="1"/>
          <p:nvPr/>
        </p:nvSpPr>
        <p:spPr>
          <a:xfrm>
            <a:off x="8773063" y="3254347"/>
            <a:ext cx="25704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4. Accuracy</a:t>
            </a:r>
            <a:endParaRPr sz="2700"/>
          </a:p>
        </p:txBody>
      </p:sp>
      <p:sp>
        <p:nvSpPr>
          <p:cNvPr id="277" name="Google Shape;277;p11"/>
          <p:cNvSpPr txBox="1"/>
          <p:nvPr/>
        </p:nvSpPr>
        <p:spPr>
          <a:xfrm>
            <a:off x="8792734" y="4776584"/>
            <a:ext cx="25704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6. Features</a:t>
            </a:r>
            <a:endParaRPr sz="2000"/>
          </a:p>
        </p:txBody>
      </p:sp>
      <p:sp>
        <p:nvSpPr>
          <p:cNvPr id="278" name="Google Shape;278;p11"/>
          <p:cNvSpPr/>
          <p:nvPr/>
        </p:nvSpPr>
        <p:spPr>
          <a:xfrm>
            <a:off x="4056009" y="1825068"/>
            <a:ext cx="393600" cy="332400"/>
          </a:xfrm>
          <a:prstGeom prst="rect">
            <a:avLst/>
          </a:prstGeom>
          <a:solidFill>
            <a:srgbClr val="65B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4049001" y="3393116"/>
            <a:ext cx="393600" cy="332400"/>
          </a:xfrm>
          <a:prstGeom prst="rect">
            <a:avLst/>
          </a:prstGeom>
          <a:solidFill>
            <a:srgbClr val="28A7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4070029" y="4865528"/>
            <a:ext cx="393600" cy="332400"/>
          </a:xfrm>
          <a:prstGeom prst="rect">
            <a:avLst/>
          </a:prstGeom>
          <a:solidFill>
            <a:srgbClr val="EF7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8072350" y="1825068"/>
            <a:ext cx="393600" cy="332400"/>
          </a:xfrm>
          <a:prstGeom prst="rect">
            <a:avLst/>
          </a:prstGeom>
          <a:solidFill>
            <a:srgbClr val="B240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8065343" y="3393116"/>
            <a:ext cx="393600" cy="332400"/>
          </a:xfrm>
          <a:prstGeom prst="rect">
            <a:avLst/>
          </a:prstGeom>
          <a:solidFill>
            <a:srgbClr val="30AF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8086372" y="4865528"/>
            <a:ext cx="393600" cy="332400"/>
          </a:xfrm>
          <a:prstGeom prst="rect">
            <a:avLst/>
          </a:prstGeom>
          <a:solidFill>
            <a:srgbClr val="F42B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fographics_SlidesMania_Set3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