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1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2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8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2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1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4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30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7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13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236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2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74479-DC8C-482A-9FFE-3706FC6BB295}" type="datetimeFigureOut">
              <a:rPr lang="zh-HK" altLang="en-US" smtClean="0"/>
              <a:t>24/1/2022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244800-B47A-4E8C-99AA-FA6AB80814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81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896F-EBAD-4A03-8E0A-EBCA2DCFC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HK" sz="28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University of Essex</a:t>
            </a:r>
            <a:br>
              <a:rPr lang="en-GB" altLang="zh-HK" sz="3200" b="1" kern="100" dirty="0">
                <a:effectLst/>
                <a:latin typeface="Calibri Light" panose="020F03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GB" altLang="zh-HK" sz="2800" b="1" kern="100" dirty="0">
                <a:effectLst/>
                <a:latin typeface="Calibri Light" panose="020F03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Seminar 4 preparation</a:t>
            </a:r>
            <a:endParaRPr lang="zh-HK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57D988-5EB2-417A-84A8-6F0AF67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85795"/>
            <a:ext cx="6801612" cy="1239894"/>
          </a:xfrm>
        </p:spPr>
        <p:txBody>
          <a:bodyPr>
            <a:normAutofit/>
          </a:bodyPr>
          <a:lstStyle/>
          <a:p>
            <a:r>
              <a:rPr lang="en-US" altLang="zh-HK" sz="1800" dirty="0"/>
              <a:t>Network and Information Security Management November 2021 A</a:t>
            </a:r>
          </a:p>
          <a:p>
            <a:r>
              <a:rPr lang="en-US" altLang="zh-HK" sz="1800" dirty="0"/>
              <a:t>Ying Chan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364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F0B20-081C-4773-80A8-1D04167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Topic M: Disclosure of Personal Data via a Social Media App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6F3EE-966E-43D6-986E-2DB25A4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the complainants’ common understanding that the employee of the retailer to whom they had submitted their CVs had taken this photograph and posted it to “Snapchat”.</a:t>
            </a:r>
            <a:endParaRPr lang="zh-TW" altLang="zh-HK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96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D4DF6-8E26-4E27-BAAA-C67B8C5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HK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zh-HK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BE68A-4F99-4047-A299-820AF891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kern="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to data protection (GDPR)</a:t>
            </a:r>
          </a:p>
          <a:p>
            <a:r>
              <a:rPr lang="en-US" altLang="zh-HK" kern="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related handling online payments (PCI-DSS)</a:t>
            </a:r>
          </a:p>
          <a:p>
            <a:r>
              <a:rPr lang="en-US" altLang="zh-HK" kern="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related to healthcare and healthcare insurance (HIPAA)</a:t>
            </a:r>
          </a:p>
          <a:p>
            <a:r>
              <a:rPr lang="en-US" altLang="zh-HK" kern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 company name not provided, unable to check the standards were being met</a:t>
            </a:r>
          </a:p>
          <a:p>
            <a:r>
              <a:rPr lang="en-US" altLang="zh-HK" kern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control responsibility: Employee, Employer, Social Media App</a:t>
            </a:r>
          </a:p>
        </p:txBody>
      </p:sp>
    </p:spTree>
    <p:extLst>
      <p:ext uri="{BB962C8B-B14F-4D97-AF65-F5344CB8AC3E}">
        <p14:creationId xmlns:p14="http://schemas.microsoft.com/office/powerpoint/2010/main" val="31207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4FDD2-5F83-4DAF-B2E5-8E87FA32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HK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zh-HK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FCB03-2DE9-49C2-8C76-1373382E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case was happened in Europe</a:t>
            </a:r>
            <a:endParaRPr lang="zh-TW" altLang="zh-HK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organization having privacy policy and disclaimer</a:t>
            </a:r>
            <a:endParaRPr lang="zh-TW" altLang="zh-HK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 and where the organization store the data and the data retention</a:t>
            </a:r>
            <a:endParaRPr lang="zh-TW" altLang="zh-HK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152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E4235-CAB1-4C83-8235-42D0DA12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24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84DFC-BF8A-4400-862F-9F3BFDD0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Protection Commission (2020) Case Study 10: Disclosure of Personal Data via a Social Media App. </a:t>
            </a:r>
            <a:r>
              <a:rPr lang="en-US" altLang="zh-HK" sz="1800" i="1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Pre-GDPR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Available from: https://www.dataprotection.ie/en/pre-gdpr/case-studies#201710 </a:t>
            </a:r>
            <a:r>
              <a:rPr lang="en-GB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[Accessed 24 January 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2022].</a:t>
            </a:r>
            <a:endParaRPr lang="zh-TW" altLang="zh-HK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GDPR (</a:t>
            </a:r>
            <a:r>
              <a:rPr lang="en-GB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N.D.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Principles relating to processing of personal data. </a:t>
            </a:r>
            <a:r>
              <a:rPr lang="en-US" altLang="zh-HK" sz="1800" i="1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Art. 5 GDPR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Available from: https://gdpr.eu/article-5-how-to-process-personal-data/ </a:t>
            </a:r>
            <a:r>
              <a:rPr lang="en-GB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[Accessed 24 January 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ICO (N.D.) Guide to the UK General Data Protection Regulation (UK GDPR).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Guide to Data Protection.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Available from: 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https://ico.org.uk/for-organisations/guide-to-data-protection/guide-to-the-general-data-protection-regulation-gdpr/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[Accessed 24 January </a:t>
            </a:r>
            <a:r>
              <a:rPr lang="en-US" altLang="zh-HK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2022].</a:t>
            </a:r>
            <a:endParaRPr lang="zh-TW" altLang="zh-HK" sz="18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zh-TW" altLang="zh-HK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4314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267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Garamond</vt:lpstr>
      <vt:lpstr>有機</vt:lpstr>
      <vt:lpstr>University of Essex Seminar 4 preparation</vt:lpstr>
      <vt:lpstr>Topic M: Disclosure of Personal Data via a Social Media App</vt:lpstr>
      <vt:lpstr>RECOMMENDATIONS</vt:lpstr>
      <vt:lpstr>ASSUMPTIONS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Essex Seminar 4 preparation</dc:title>
  <dc:creator>Yeke Chan</dc:creator>
  <cp:lastModifiedBy>Yeke Chan</cp:lastModifiedBy>
  <cp:revision>4</cp:revision>
  <dcterms:created xsi:type="dcterms:W3CDTF">2022-01-19T13:42:17Z</dcterms:created>
  <dcterms:modified xsi:type="dcterms:W3CDTF">2022-01-24T14:46:56Z</dcterms:modified>
</cp:coreProperties>
</file>