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849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62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405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70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21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04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55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40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7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63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364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4B72F7-CDA2-4464-8199-C59D4645C3A4}" type="datetimeFigureOut">
              <a:rPr lang="zh-HK" altLang="en-US" smtClean="0"/>
              <a:t>29/11/2021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FBC890-B5EA-4452-B464-4B154AB91D28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8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dap.arin.net/registry/entity/A2HOS" TargetMode="External"/><Relationship Id="rId2" Type="http://schemas.openxmlformats.org/officeDocument/2006/relationships/hyperlink" Target="http://www.eno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plocation.net/ip-look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0E2BB-79AB-4F19-975E-339BEC7DE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HK" b="1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University of Essex</a:t>
            </a:r>
            <a:br>
              <a:rPr lang="en-GB" altLang="zh-HK" b="1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</a:br>
            <a:r>
              <a:rPr lang="en-GB" altLang="zh-HK" dirty="0"/>
              <a:t>Practical Activity - Scanning Exercise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529475-A970-4C02-81FA-18823FBAE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Network and Information Security Management November 2021 A</a:t>
            </a:r>
          </a:p>
          <a:p>
            <a:r>
              <a:rPr lang="en-US" altLang="zh-HK" dirty="0"/>
              <a:t>Group 3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982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3BF01-7DE6-4C6B-81E0-C08D5FA2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HK" dirty="0"/>
              <a:t>[customersrus.co.uk]</a:t>
            </a:r>
            <a:br>
              <a:rPr lang="en-GB" altLang="zh-HK" dirty="0"/>
            </a:br>
            <a:r>
              <a:rPr lang="en-GB" altLang="zh-HK" dirty="0"/>
              <a:t> tracert</a:t>
            </a:r>
            <a:endParaRPr lang="zh-HK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9A5A757-ACCA-49A5-809C-9F826B6C8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40" y="1956781"/>
            <a:ext cx="7300519" cy="32461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DDA077-E7CE-4110-BD86-8ED17D170001}"/>
              </a:ext>
            </a:extLst>
          </p:cNvPr>
          <p:cNvSpPr txBox="1"/>
          <p:nvPr/>
        </p:nvSpPr>
        <p:spPr>
          <a:xfrm>
            <a:off x="1251434" y="5443753"/>
            <a:ext cx="10359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Findings in tracert:</a:t>
            </a:r>
            <a:br>
              <a:rPr lang="en-US" altLang="zh-HK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After the local ISP, other country hop in atlas.cogentco.com domain (ISP: </a:t>
            </a:r>
            <a:r>
              <a:rPr lang="en-US" altLang="zh-HK" sz="18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Cogentco</a:t>
            </a:r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caused the biggest delay,</a:t>
            </a:r>
          </a:p>
          <a:p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average duration is 121.41ms.</a:t>
            </a:r>
            <a:endParaRPr lang="zh-TW" altLang="zh-HK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9965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ECC24-8132-4F6D-9D08-4529867E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[customersrus.co.uk]</a:t>
            </a:r>
            <a:br>
              <a:rPr lang="en-GB" altLang="zh-HK" dirty="0"/>
            </a:br>
            <a:r>
              <a:rPr lang="en-US" altLang="zh-HK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nameservers and Registered contact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467E8-D437-4E0A-BC4C-C93A4E88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239"/>
            <a:ext cx="5046524" cy="612580"/>
          </a:xfrm>
        </p:spPr>
        <p:txBody>
          <a:bodyPr/>
          <a:lstStyle/>
          <a:p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A2 Hosting web hosting nameservers (</a:t>
            </a:r>
            <a:r>
              <a:rPr lang="en-US" altLang="zh-HK" sz="18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nslookup</a:t>
            </a:r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4938E69-7337-4277-BB7C-62D083DB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64872"/>
              </p:ext>
            </p:extLst>
          </p:nvPr>
        </p:nvGraphicFramePr>
        <p:xfrm>
          <a:off x="905389" y="2493820"/>
          <a:ext cx="27355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6">
                  <a:extLst>
                    <a:ext uri="{9D8B030D-6E8A-4147-A177-3AD203B41FA5}">
                      <a16:colId xmlns:a16="http://schemas.microsoft.com/office/drawing/2014/main" val="185965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servers:</a:t>
                      </a:r>
                      <a:endParaRPr lang="zh-TW" altLang="zh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ns1.a2hosting.com</a:t>
                      </a:r>
                      <a:endParaRPr lang="zh-TW" altLang="zh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ns2.a2hosting.com</a:t>
                      </a:r>
                      <a:endParaRPr lang="zh-TW" altLang="zh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ns3.a2hosting.com</a:t>
                      </a:r>
                      <a:endParaRPr lang="zh-TW" altLang="zh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ns4.a2hosting.com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84370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D702D52-12FF-4B39-9C19-7FE6849CD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701"/>
              </p:ext>
            </p:extLst>
          </p:nvPr>
        </p:nvGraphicFramePr>
        <p:xfrm>
          <a:off x="6387869" y="2493819"/>
          <a:ext cx="3853411" cy="39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411">
                  <a:extLst>
                    <a:ext uri="{9D8B030D-6E8A-4147-A177-3AD203B41FA5}">
                      <a16:colId xmlns:a16="http://schemas.microsoft.com/office/drawing/2014/main" val="118528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Registrar: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eNom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LLC [Tag = ENOM]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hlinkClick r:id="rId2"/>
                        </a:rPr>
                        <a:t>http://www.enom.com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99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Results returned from whois.arin.net: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OrgName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 A2 Hosting, Inc.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OrgId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 A2HOS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Address: P.O. Box 2998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City: Ann Arbor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StateProv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 MI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PostalCode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 48106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Country: US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RegDate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 2004-03-16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Updated: 2021-10-13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Comment: http://www.a2hosting.com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Ref: </a:t>
                      </a:r>
                      <a:r>
                        <a:rPr lang="en-US" sz="11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hlinkClick r:id="rId3"/>
                        </a:rPr>
                        <a:t>https://rdap.arin.net/registry/entity/A2HOS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752394"/>
                  </a:ext>
                </a:extLst>
              </a:tr>
            </a:tbl>
          </a:graphicData>
        </a:graphic>
      </p:graphicFrame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D0FCDDC-F6F0-4791-91F2-28F25CC573C7}"/>
              </a:ext>
            </a:extLst>
          </p:cNvPr>
          <p:cNvSpPr txBox="1">
            <a:spLocks/>
          </p:cNvSpPr>
          <p:nvPr/>
        </p:nvSpPr>
        <p:spPr>
          <a:xfrm>
            <a:off x="6096000" y="1881239"/>
            <a:ext cx="5046524" cy="61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Registered contact </a:t>
            </a:r>
            <a:r>
              <a:rPr lang="en-US" altLang="zh-HK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whois</a:t>
            </a:r>
            <a:r>
              <a:rPr lang="en-US" altLang="zh-HK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356507A-6322-4D49-A22A-E1B0A1EB41FB}"/>
              </a:ext>
            </a:extLst>
          </p:cNvPr>
          <p:cNvSpPr txBox="1">
            <a:spLocks/>
          </p:cNvSpPr>
          <p:nvPr/>
        </p:nvSpPr>
        <p:spPr>
          <a:xfrm>
            <a:off x="581192" y="3956860"/>
            <a:ext cx="5046524" cy="61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MX record </a:t>
            </a:r>
            <a:r>
              <a:rPr lang="en-US" altLang="zh-HK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nslookup</a:t>
            </a:r>
            <a:r>
              <a:rPr lang="en-US" altLang="zh-HK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3A47724F-1E5A-45A9-8CC7-10CC21E7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40959"/>
              </p:ext>
            </p:extLst>
          </p:nvPr>
        </p:nvGraphicFramePr>
        <p:xfrm>
          <a:off x="905389" y="4548388"/>
          <a:ext cx="5312531" cy="331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531">
                  <a:extLst>
                    <a:ext uri="{9D8B030D-6E8A-4147-A177-3AD203B41FA5}">
                      <a16:colId xmlns:a16="http://schemas.microsoft.com/office/drawing/2014/main" val="3679594140"/>
                    </a:ext>
                  </a:extLst>
                </a:gridCol>
              </a:tblGrid>
              <a:tr h="331183">
                <a:tc>
                  <a:txBody>
                    <a:bodyPr/>
                    <a:lstStyle/>
                    <a:p>
                      <a:r>
                        <a:rPr lang="en-US" altLang="zh-HK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customersrus.co.uk.     5       IN      MX      0 mail.customersrus.co.uk.</a:t>
                      </a:r>
                      <a:endParaRPr lang="zh-HK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01120"/>
                  </a:ext>
                </a:extLst>
              </a:tr>
            </a:tbl>
          </a:graphicData>
        </a:graphic>
      </p:graphicFrame>
      <p:pic>
        <p:nvPicPr>
          <p:cNvPr id="20" name="圖片 19">
            <a:extLst>
              <a:ext uri="{FF2B5EF4-FFF2-40B4-BE49-F238E27FC236}">
                <a16:creationId xmlns:a16="http://schemas.microsoft.com/office/drawing/2014/main" id="{1C25D12D-7C94-4714-AA80-E8E8CA06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89" y="5595135"/>
            <a:ext cx="3409950" cy="180975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27EF3FB-3C7E-4BD6-AFE5-794CF8EC45D1}"/>
              </a:ext>
            </a:extLst>
          </p:cNvPr>
          <p:cNvSpPr txBox="1"/>
          <p:nvPr/>
        </p:nvSpPr>
        <p:spPr>
          <a:xfrm>
            <a:off x="829194" y="4956919"/>
            <a:ext cx="5205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Based the IP ping result, showed </a:t>
            </a:r>
            <a:r>
              <a:rPr lang="en-US" altLang="zh-HK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that the m</a:t>
            </a:r>
            <a:r>
              <a:rPr lang="en-US" altLang="zh-HK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ail server hosting in A2 Hosting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326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9283B-A295-4675-83A6-5505056A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[customersrus.co.uk]</a:t>
            </a:r>
            <a:br>
              <a:rPr lang="en-GB" altLang="zh-HK" dirty="0"/>
            </a:br>
            <a:r>
              <a:rPr lang="en-US" altLang="zh-HK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website hosted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76800-59CF-4FA9-977F-F0335319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4745"/>
            <a:ext cx="4980023" cy="2266813"/>
          </a:xfrm>
        </p:spPr>
        <p:txBody>
          <a:bodyPr/>
          <a:lstStyle/>
          <a:p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A2 Hosting, Inc.</a:t>
            </a:r>
          </a:p>
          <a:p>
            <a:pPr lvl="1"/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United States of America (Ann Arbor)</a:t>
            </a:r>
          </a:p>
          <a:p>
            <a:pPr lvl="1"/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Netherlands (Amsterdam)</a:t>
            </a:r>
          </a:p>
          <a:p>
            <a:r>
              <a:rPr lang="en-US" altLang="zh-HK" sz="12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Ref: </a:t>
            </a:r>
            <a:r>
              <a:rPr lang="en-US" altLang="zh-HK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https://www.iplocation.net/ip-lookup</a:t>
            </a:r>
            <a:endParaRPr lang="zh-TW" altLang="zh-HK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zh-HK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6701A3B-F315-4ED5-937F-B04D2701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408" y="2180496"/>
            <a:ext cx="5486400" cy="31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3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E210-AD8D-49A2-9CCB-59E78229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Team activity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9CBF0-A91E-4942-99A4-6DC1FE0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271862" cy="367830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A2 Hosting, Inc. provided solutions to prevent attack and abuse: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 reCAPTCHA - bot detection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Affect: Testing the website with lower level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Temporarily banned IP addresses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Affect: </a:t>
            </a:r>
            <a:r>
              <a:rPr lang="en-GB" altLang="zh-HK" dirty="0">
                <a:solidFill>
                  <a:srgbClr val="3C373A"/>
                </a:solidFill>
                <a:latin typeface="VisbyCF"/>
              </a:rPr>
              <a:t>Unable to send too much</a:t>
            </a:r>
            <a:r>
              <a:rPr lang="en-GB" altLang="zh-HK" b="0" i="0" dirty="0">
                <a:solidFill>
                  <a:srgbClr val="3C373A"/>
                </a:solidFill>
                <a:effectLst/>
                <a:latin typeface="VisbyCF"/>
              </a:rPr>
              <a:t> request and require to change IP address if blocked</a:t>
            </a:r>
            <a:endParaRPr lang="en-US" altLang="zh-HK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SSL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Affect: Packet or traffic capture may not able to get information</a:t>
            </a:r>
            <a:endParaRPr lang="zh-TW" altLang="zh-HK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13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zh-HK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https://www.a2hosting.com/kb/security/temporarily-banned-ip-addresses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altLang="zh-TW" sz="1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https://www.a2hosting.com/kb/security</a:t>
            </a:r>
            <a:endParaRPr lang="zh-TW" altLang="zh-HK" sz="1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86582119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股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股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股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38</TotalTime>
  <Words>364</Words>
  <Application>Microsoft Office PowerPoint</Application>
  <PresentationFormat>寬螢幕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VisbyCF</vt:lpstr>
      <vt:lpstr>Arial</vt:lpstr>
      <vt:lpstr>Calibri</vt:lpstr>
      <vt:lpstr>Gill Sans MT</vt:lpstr>
      <vt:lpstr>Wingdings 2</vt:lpstr>
      <vt:lpstr>股利</vt:lpstr>
      <vt:lpstr>University of Essex Practical Activity - Scanning Exercise</vt:lpstr>
      <vt:lpstr>[customersrus.co.uk]  tracert</vt:lpstr>
      <vt:lpstr>[customersrus.co.uk] nameservers and Registered contact</vt:lpstr>
      <vt:lpstr>[customersrus.co.uk] website hosted</vt:lpstr>
      <vt:lpstr>Team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Activity - Scanning Exercise [customersrus.co.uk] tracert</dc:title>
  <dc:creator>Yeke Chan</dc:creator>
  <cp:lastModifiedBy>Yeke Chan</cp:lastModifiedBy>
  <cp:revision>3</cp:revision>
  <dcterms:created xsi:type="dcterms:W3CDTF">2021-11-29T08:39:43Z</dcterms:created>
  <dcterms:modified xsi:type="dcterms:W3CDTF">2021-11-29T09:18:15Z</dcterms:modified>
</cp:coreProperties>
</file>