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notesMasterIdLst>
    <p:notesMasterId r:id="rId11"/>
  </p:notesMasterIdLst>
  <p:sldIdLst>
    <p:sldId id="256" r:id="rId2"/>
    <p:sldId id="263" r:id="rId3"/>
    <p:sldId id="262" r:id="rId4"/>
    <p:sldId id="258" r:id="rId5"/>
    <p:sldId id="260" r:id="rId6"/>
    <p:sldId id="259" r:id="rId7"/>
    <p:sldId id="266"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8" autoAdjust="0"/>
    <p:restoredTop sz="80765" autoAdjust="0"/>
  </p:normalViewPr>
  <p:slideViewPr>
    <p:cSldViewPr snapToGrid="0">
      <p:cViewPr>
        <p:scale>
          <a:sx n="65" d="100"/>
          <a:sy n="65" d="100"/>
        </p:scale>
        <p:origin x="117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Callaghan" userId="73b78b07ebcd1867" providerId="LiveId" clId="{0A5B7E5F-571A-499D-8E8F-AFEA6A8F2AD6}"/>
    <pc:docChg chg="modSld">
      <pc:chgData name="Jonathan Callaghan" userId="73b78b07ebcd1867" providerId="LiveId" clId="{0A5B7E5F-571A-499D-8E8F-AFEA6A8F2AD6}" dt="2022-02-16T06:27:08.969" v="3" actId="20577"/>
      <pc:docMkLst>
        <pc:docMk/>
      </pc:docMkLst>
      <pc:sldChg chg="modSp mod">
        <pc:chgData name="Jonathan Callaghan" userId="73b78b07ebcd1867" providerId="LiveId" clId="{0A5B7E5F-571A-499D-8E8F-AFEA6A8F2AD6}" dt="2022-02-16T06:27:08.969" v="3" actId="20577"/>
        <pc:sldMkLst>
          <pc:docMk/>
          <pc:sldMk cId="1883581105" sldId="266"/>
        </pc:sldMkLst>
        <pc:spChg chg="mod">
          <ac:chgData name="Jonathan Callaghan" userId="73b78b07ebcd1867" providerId="LiveId" clId="{0A5B7E5F-571A-499D-8E8F-AFEA6A8F2AD6}" dt="2022-02-16T06:27:08.969" v="3" actId="20577"/>
          <ac:spMkLst>
            <pc:docMk/>
            <pc:sldMk cId="1883581105" sldId="266"/>
            <ac:spMk id="2" creationId="{D69A6E6A-EB74-4C2C-9420-35DB6A6A24DE}"/>
          </ac:spMkLst>
        </pc:sp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07260A-01CB-4BE3-8FFF-EE9D1B20B8F9}" type="doc">
      <dgm:prSet loTypeId="urn:microsoft.com/office/officeart/2005/8/layout/radial2" loCatId="relationship" qsTypeId="urn:microsoft.com/office/officeart/2005/8/quickstyle/simple1" qsCatId="simple" csTypeId="urn:microsoft.com/office/officeart/2005/8/colors/colorful4" csCatId="colorful" phldr="1"/>
      <dgm:spPr/>
      <dgm:t>
        <a:bodyPr/>
        <a:lstStyle/>
        <a:p>
          <a:endParaRPr lang="en-GB"/>
        </a:p>
      </dgm:t>
    </dgm:pt>
    <dgm:pt modelId="{E5E47584-4994-443B-8351-6C2E572E9634}">
      <dgm:prSet phldrT="[Text]" custT="1"/>
      <dgm:spPr/>
      <dgm:t>
        <a:bodyPr/>
        <a:lstStyle/>
        <a:p>
          <a:r>
            <a:rPr lang="en-GB" sz="1800" dirty="0"/>
            <a:t>Trust</a:t>
          </a:r>
        </a:p>
      </dgm:t>
    </dgm:pt>
    <dgm:pt modelId="{7318BE4E-65D9-4540-AEC5-680A6258BACD}" type="parTrans" cxnId="{F652B58C-9558-4D01-BCB8-8015AD30B152}">
      <dgm:prSet/>
      <dgm:spPr/>
      <dgm:t>
        <a:bodyPr/>
        <a:lstStyle/>
        <a:p>
          <a:endParaRPr lang="en-GB" sz="4400"/>
        </a:p>
      </dgm:t>
    </dgm:pt>
    <dgm:pt modelId="{333F8FCF-7590-4050-A03D-324CB69FFC85}" type="sibTrans" cxnId="{F652B58C-9558-4D01-BCB8-8015AD30B152}">
      <dgm:prSet/>
      <dgm:spPr/>
      <dgm:t>
        <a:bodyPr/>
        <a:lstStyle/>
        <a:p>
          <a:endParaRPr lang="en-GB" sz="4400"/>
        </a:p>
      </dgm:t>
    </dgm:pt>
    <dgm:pt modelId="{894391FF-26F0-46D5-A088-750E358F6FF4}">
      <dgm:prSet phldrT="[Text]" custT="1"/>
      <dgm:spPr/>
      <dgm:t>
        <a:bodyPr/>
        <a:lstStyle/>
        <a:p>
          <a:r>
            <a:rPr lang="en-GB" sz="1400" dirty="0"/>
            <a:t>Fundamental goal</a:t>
          </a:r>
        </a:p>
      </dgm:t>
    </dgm:pt>
    <dgm:pt modelId="{A6F9B3C9-5389-4536-9A65-BDE0A1FBB6E2}" type="parTrans" cxnId="{EFF88DCC-07CD-4AF0-B7E7-28EF563170B8}">
      <dgm:prSet/>
      <dgm:spPr/>
      <dgm:t>
        <a:bodyPr/>
        <a:lstStyle/>
        <a:p>
          <a:endParaRPr lang="en-GB" sz="4400"/>
        </a:p>
      </dgm:t>
    </dgm:pt>
    <dgm:pt modelId="{568C21E4-F656-4A6D-8286-CE61E22DAB64}" type="sibTrans" cxnId="{EFF88DCC-07CD-4AF0-B7E7-28EF563170B8}">
      <dgm:prSet/>
      <dgm:spPr/>
      <dgm:t>
        <a:bodyPr/>
        <a:lstStyle/>
        <a:p>
          <a:endParaRPr lang="en-GB" sz="4400"/>
        </a:p>
      </dgm:t>
    </dgm:pt>
    <dgm:pt modelId="{31C4F2C6-C16F-4EB9-AEAC-81D908F0ECBD}">
      <dgm:prSet phldrT="[Text]" custT="1"/>
      <dgm:spPr/>
      <dgm:t>
        <a:bodyPr/>
        <a:lstStyle/>
        <a:p>
          <a:r>
            <a:rPr lang="en-GB" sz="1800" dirty="0"/>
            <a:t>Design</a:t>
          </a:r>
        </a:p>
      </dgm:t>
    </dgm:pt>
    <dgm:pt modelId="{6CF74D75-E2CD-4510-9D96-7130111CF03E}" type="parTrans" cxnId="{64A6658A-BD1E-40A1-A982-FD58442F3061}">
      <dgm:prSet/>
      <dgm:spPr/>
      <dgm:t>
        <a:bodyPr/>
        <a:lstStyle/>
        <a:p>
          <a:endParaRPr lang="en-GB" sz="4400"/>
        </a:p>
      </dgm:t>
    </dgm:pt>
    <dgm:pt modelId="{F543720F-496E-4D68-BFB3-463D920D11A4}" type="sibTrans" cxnId="{64A6658A-BD1E-40A1-A982-FD58442F3061}">
      <dgm:prSet/>
      <dgm:spPr/>
      <dgm:t>
        <a:bodyPr/>
        <a:lstStyle/>
        <a:p>
          <a:endParaRPr lang="en-GB" sz="4400"/>
        </a:p>
      </dgm:t>
    </dgm:pt>
    <dgm:pt modelId="{0FE96CC5-8ECB-4D10-A1D3-F1A5A486D380}">
      <dgm:prSet phldrT="[Text]" custT="1"/>
      <dgm:spPr/>
      <dgm:t>
        <a:bodyPr/>
        <a:lstStyle/>
        <a:p>
          <a:r>
            <a:rPr lang="en-GB" sz="1400" dirty="0"/>
            <a:t>Scalable</a:t>
          </a:r>
        </a:p>
      </dgm:t>
    </dgm:pt>
    <dgm:pt modelId="{EDC4F1ED-F233-4B18-8CDD-D84CD1088940}" type="parTrans" cxnId="{D0B97B5B-3E58-458E-AA66-8370C4B4C1F1}">
      <dgm:prSet/>
      <dgm:spPr/>
      <dgm:t>
        <a:bodyPr/>
        <a:lstStyle/>
        <a:p>
          <a:endParaRPr lang="en-GB" sz="4400"/>
        </a:p>
      </dgm:t>
    </dgm:pt>
    <dgm:pt modelId="{2E94CD23-2D4E-4BF1-B1C3-9E33C426E34C}" type="sibTrans" cxnId="{D0B97B5B-3E58-458E-AA66-8370C4B4C1F1}">
      <dgm:prSet/>
      <dgm:spPr/>
      <dgm:t>
        <a:bodyPr/>
        <a:lstStyle/>
        <a:p>
          <a:endParaRPr lang="en-GB" sz="4400"/>
        </a:p>
      </dgm:t>
    </dgm:pt>
    <dgm:pt modelId="{17478E87-4B96-4BC0-A1CB-0F59E6AA01B6}">
      <dgm:prSet phldrT="[Text]" custT="1"/>
      <dgm:spPr/>
      <dgm:t>
        <a:bodyPr/>
        <a:lstStyle/>
        <a:p>
          <a:r>
            <a:rPr lang="en-GB" sz="1600" dirty="0"/>
            <a:t>Security</a:t>
          </a:r>
        </a:p>
      </dgm:t>
    </dgm:pt>
    <dgm:pt modelId="{01CACAEA-08D8-40C0-8A5C-3C5FBD67D125}" type="parTrans" cxnId="{29B9168B-9928-40F0-BF6B-927196CB6868}">
      <dgm:prSet/>
      <dgm:spPr/>
      <dgm:t>
        <a:bodyPr/>
        <a:lstStyle/>
        <a:p>
          <a:endParaRPr lang="en-GB" sz="4400"/>
        </a:p>
      </dgm:t>
    </dgm:pt>
    <dgm:pt modelId="{8AB5D4AB-C6F7-4870-8332-7AEDE0D8B917}" type="sibTrans" cxnId="{29B9168B-9928-40F0-BF6B-927196CB6868}">
      <dgm:prSet/>
      <dgm:spPr/>
      <dgm:t>
        <a:bodyPr/>
        <a:lstStyle/>
        <a:p>
          <a:endParaRPr lang="en-GB" sz="4400"/>
        </a:p>
      </dgm:t>
    </dgm:pt>
    <dgm:pt modelId="{B76ECB06-6C4F-48F1-9DB0-FF5F00E1F550}">
      <dgm:prSet phldrT="[Text]" custT="1"/>
      <dgm:spPr/>
      <dgm:t>
        <a:bodyPr/>
        <a:lstStyle/>
        <a:p>
          <a:r>
            <a:rPr lang="en-GB" sz="1400" dirty="0"/>
            <a:t>Globally Unique Identifier</a:t>
          </a:r>
        </a:p>
      </dgm:t>
    </dgm:pt>
    <dgm:pt modelId="{E98AA4B1-6C72-4C67-A2F2-22D2B9C1B259}" type="parTrans" cxnId="{5B70F7CD-E397-41FA-B143-84888E8F5CAE}">
      <dgm:prSet/>
      <dgm:spPr/>
      <dgm:t>
        <a:bodyPr/>
        <a:lstStyle/>
        <a:p>
          <a:endParaRPr lang="en-GB" sz="4400"/>
        </a:p>
      </dgm:t>
    </dgm:pt>
    <dgm:pt modelId="{B62B8F8F-4979-4677-8F31-B5CCF4F7FAA8}" type="sibTrans" cxnId="{5B70F7CD-E397-41FA-B143-84888E8F5CAE}">
      <dgm:prSet/>
      <dgm:spPr/>
      <dgm:t>
        <a:bodyPr/>
        <a:lstStyle/>
        <a:p>
          <a:endParaRPr lang="en-GB" sz="4400"/>
        </a:p>
      </dgm:t>
    </dgm:pt>
    <dgm:pt modelId="{DCD0255E-A667-479A-8063-A5C5D8A07DAB}">
      <dgm:prSet phldrT="[Text]" custT="1"/>
      <dgm:spPr/>
      <dgm:t>
        <a:bodyPr/>
        <a:lstStyle/>
        <a:p>
          <a:r>
            <a:rPr lang="en-GB" sz="1400" dirty="0" err="1"/>
            <a:t>NetFence</a:t>
          </a:r>
          <a:r>
            <a:rPr lang="en-GB" sz="1400" dirty="0"/>
            <a:t> against DoS attacks</a:t>
          </a:r>
        </a:p>
      </dgm:t>
    </dgm:pt>
    <dgm:pt modelId="{18893F0A-80B4-46A0-80B7-CC4864A59A41}" type="parTrans" cxnId="{2B1965BA-1214-4138-BF43-ECD47DEEFA84}">
      <dgm:prSet/>
      <dgm:spPr/>
      <dgm:t>
        <a:bodyPr/>
        <a:lstStyle/>
        <a:p>
          <a:endParaRPr lang="en-GB" sz="4400"/>
        </a:p>
      </dgm:t>
    </dgm:pt>
    <dgm:pt modelId="{27194CB8-3237-4FBF-9158-D5094A5B21EF}" type="sibTrans" cxnId="{2B1965BA-1214-4138-BF43-ECD47DEEFA84}">
      <dgm:prSet/>
      <dgm:spPr/>
      <dgm:t>
        <a:bodyPr/>
        <a:lstStyle/>
        <a:p>
          <a:endParaRPr lang="en-GB" sz="4400"/>
        </a:p>
      </dgm:t>
    </dgm:pt>
    <dgm:pt modelId="{E0120154-0C9C-4D97-96C3-D0645167DC12}">
      <dgm:prSet phldrT="[Text]" custT="1"/>
      <dgm:spPr/>
      <dgm:t>
        <a:bodyPr/>
        <a:lstStyle/>
        <a:p>
          <a:r>
            <a:rPr lang="en-GB" sz="1700" dirty="0"/>
            <a:t>Mobility</a:t>
          </a:r>
        </a:p>
      </dgm:t>
    </dgm:pt>
    <dgm:pt modelId="{4DE74AF0-1EFB-401D-A65B-1D80AC9225A5}" type="parTrans" cxnId="{3B4D50F5-230B-4D31-81E7-0A95F47BC5EF}">
      <dgm:prSet/>
      <dgm:spPr/>
      <dgm:t>
        <a:bodyPr/>
        <a:lstStyle/>
        <a:p>
          <a:endParaRPr lang="en-GB" sz="4400"/>
        </a:p>
      </dgm:t>
    </dgm:pt>
    <dgm:pt modelId="{7FF3ACF7-7CBF-4106-91D5-D97C5277582C}" type="sibTrans" cxnId="{3B4D50F5-230B-4D31-81E7-0A95F47BC5EF}">
      <dgm:prSet/>
      <dgm:spPr/>
      <dgm:t>
        <a:bodyPr/>
        <a:lstStyle/>
        <a:p>
          <a:endParaRPr lang="en-GB" sz="4400"/>
        </a:p>
      </dgm:t>
    </dgm:pt>
    <dgm:pt modelId="{1814F4E2-575A-468B-A651-CF652996B145}">
      <dgm:prSet phldrT="[Text]" custT="1"/>
      <dgm:spPr/>
      <dgm:t>
        <a:bodyPr/>
        <a:lstStyle/>
        <a:p>
          <a:r>
            <a:rPr lang="en-GB" sz="1400" dirty="0"/>
            <a:t>Allows resumption of downloads when a device moves</a:t>
          </a:r>
        </a:p>
      </dgm:t>
    </dgm:pt>
    <dgm:pt modelId="{80B5AD02-AE20-4CC1-BD08-1F99B102BF80}" type="parTrans" cxnId="{6C5126C8-F0D9-4D7F-B5AD-7834DA2F57FE}">
      <dgm:prSet/>
      <dgm:spPr/>
      <dgm:t>
        <a:bodyPr/>
        <a:lstStyle/>
        <a:p>
          <a:endParaRPr lang="en-GB" sz="4400"/>
        </a:p>
      </dgm:t>
    </dgm:pt>
    <dgm:pt modelId="{39CBAA79-F2EE-4C4E-A6B4-AE53A4D14107}" type="sibTrans" cxnId="{6C5126C8-F0D9-4D7F-B5AD-7834DA2F57FE}">
      <dgm:prSet/>
      <dgm:spPr/>
      <dgm:t>
        <a:bodyPr/>
        <a:lstStyle/>
        <a:p>
          <a:endParaRPr lang="en-GB" sz="4400"/>
        </a:p>
      </dgm:t>
    </dgm:pt>
    <dgm:pt modelId="{5C2FF43D-EA70-42A1-85B0-13639812EB57}">
      <dgm:prSet phldrT="[Text]" custT="1"/>
      <dgm:spPr/>
      <dgm:t>
        <a:bodyPr/>
        <a:lstStyle/>
        <a:p>
          <a:r>
            <a:rPr lang="en-GB" sz="1400" dirty="0"/>
            <a:t>Strengths mobile and wireless network</a:t>
          </a:r>
        </a:p>
      </dgm:t>
    </dgm:pt>
    <dgm:pt modelId="{D2C22086-601E-4525-886B-F83DE3770B40}" type="parTrans" cxnId="{7B97AB62-81D1-41DC-AFE2-36337F66850E}">
      <dgm:prSet/>
      <dgm:spPr/>
      <dgm:t>
        <a:bodyPr/>
        <a:lstStyle/>
        <a:p>
          <a:endParaRPr lang="en-GB" sz="4400"/>
        </a:p>
      </dgm:t>
    </dgm:pt>
    <dgm:pt modelId="{548AECB6-DF7D-4009-A6D3-A7D133674873}" type="sibTrans" cxnId="{7B97AB62-81D1-41DC-AFE2-36337F66850E}">
      <dgm:prSet/>
      <dgm:spPr/>
      <dgm:t>
        <a:bodyPr/>
        <a:lstStyle/>
        <a:p>
          <a:endParaRPr lang="en-GB" sz="4400"/>
        </a:p>
      </dgm:t>
    </dgm:pt>
    <dgm:pt modelId="{4A79CBC2-9472-4E2F-854D-9279023DF5DB}">
      <dgm:prSet phldrT="[Text]" custT="1"/>
      <dgm:spPr/>
      <dgm:t>
        <a:bodyPr/>
        <a:lstStyle/>
        <a:p>
          <a:r>
            <a:rPr lang="en-GB" sz="1400" dirty="0"/>
            <a:t>Using networks than end systems</a:t>
          </a:r>
        </a:p>
      </dgm:t>
    </dgm:pt>
    <dgm:pt modelId="{A20002E9-D7FC-4EDA-B33B-13B6FC97BDC4}" type="parTrans" cxnId="{845257C2-8686-4EFD-AF4A-E66B1D0FBBB1}">
      <dgm:prSet/>
      <dgm:spPr/>
      <dgm:t>
        <a:bodyPr/>
        <a:lstStyle/>
        <a:p>
          <a:endParaRPr lang="en-GB" sz="4400"/>
        </a:p>
      </dgm:t>
    </dgm:pt>
    <dgm:pt modelId="{6C482430-BF69-4CE1-90E1-57A818D6C45B}" type="sibTrans" cxnId="{845257C2-8686-4EFD-AF4A-E66B1D0FBBB1}">
      <dgm:prSet/>
      <dgm:spPr/>
      <dgm:t>
        <a:bodyPr/>
        <a:lstStyle/>
        <a:p>
          <a:endParaRPr lang="en-GB" sz="4400"/>
        </a:p>
      </dgm:t>
    </dgm:pt>
    <dgm:pt modelId="{0CC878F5-999E-466A-9D5C-820A5252E971}">
      <dgm:prSet phldrT="[Text]" custT="1"/>
      <dgm:spPr/>
      <dgm:t>
        <a:bodyPr/>
        <a:lstStyle/>
        <a:p>
          <a:r>
            <a:rPr lang="en-GB" sz="1400" dirty="0"/>
            <a:t>Easily construct end to end communications</a:t>
          </a:r>
        </a:p>
      </dgm:t>
    </dgm:pt>
    <dgm:pt modelId="{D21D2989-AAF0-4754-9F23-9FCC83597207}" type="parTrans" cxnId="{2F3BC776-138C-483F-B111-B37746E6BA98}">
      <dgm:prSet/>
      <dgm:spPr/>
      <dgm:t>
        <a:bodyPr/>
        <a:lstStyle/>
        <a:p>
          <a:endParaRPr lang="en-GB" sz="4400"/>
        </a:p>
      </dgm:t>
    </dgm:pt>
    <dgm:pt modelId="{FE492394-9D22-4A0D-AB51-7E4AC73AA229}" type="sibTrans" cxnId="{2F3BC776-138C-483F-B111-B37746E6BA98}">
      <dgm:prSet/>
      <dgm:spPr/>
      <dgm:t>
        <a:bodyPr/>
        <a:lstStyle/>
        <a:p>
          <a:endParaRPr lang="en-GB" sz="4400"/>
        </a:p>
      </dgm:t>
    </dgm:pt>
    <dgm:pt modelId="{81D5CE16-73AA-43A1-85D6-CD8C68C331BB}">
      <dgm:prSet phldrT="[Text]" custT="1"/>
      <dgm:spPr/>
      <dgm:t>
        <a:bodyPr/>
        <a:lstStyle/>
        <a:p>
          <a:r>
            <a:rPr lang="en-GB" sz="1400" dirty="0"/>
            <a:t>Caching adopted on data delivery</a:t>
          </a:r>
        </a:p>
      </dgm:t>
    </dgm:pt>
    <dgm:pt modelId="{D8B4B5A5-32E9-4228-8968-A08F8913AE51}" type="parTrans" cxnId="{FC5E9A94-6BA9-431F-A294-FE3F2A14B70C}">
      <dgm:prSet/>
      <dgm:spPr/>
      <dgm:t>
        <a:bodyPr/>
        <a:lstStyle/>
        <a:p>
          <a:endParaRPr lang="en-GB" sz="4400"/>
        </a:p>
      </dgm:t>
    </dgm:pt>
    <dgm:pt modelId="{AD64AD87-D1F9-4F16-AB43-FC321C5F21EB}" type="sibTrans" cxnId="{FC5E9A94-6BA9-431F-A294-FE3F2A14B70C}">
      <dgm:prSet/>
      <dgm:spPr/>
      <dgm:t>
        <a:bodyPr/>
        <a:lstStyle/>
        <a:p>
          <a:endParaRPr lang="en-GB" sz="4400"/>
        </a:p>
      </dgm:t>
    </dgm:pt>
    <dgm:pt modelId="{17A94559-2025-4048-B59D-C22E0E331C98}">
      <dgm:prSet phldrT="[Text]" custT="1"/>
      <dgm:spPr/>
      <dgm:t>
        <a:bodyPr/>
        <a:lstStyle/>
        <a:p>
          <a:r>
            <a:rPr lang="en-GB" sz="1800" dirty="0"/>
            <a:t>High performance</a:t>
          </a:r>
        </a:p>
      </dgm:t>
    </dgm:pt>
    <dgm:pt modelId="{64418A29-CF43-4D7B-8520-2DFB82F194FB}" type="parTrans" cxnId="{880C7958-5E91-4E76-8728-E19FFC4F12D0}">
      <dgm:prSet/>
      <dgm:spPr/>
      <dgm:t>
        <a:bodyPr/>
        <a:lstStyle/>
        <a:p>
          <a:endParaRPr lang="en-GB" sz="4400"/>
        </a:p>
      </dgm:t>
    </dgm:pt>
    <dgm:pt modelId="{27C587E4-CD56-4C0A-BB44-CB39012AC67B}" type="sibTrans" cxnId="{880C7958-5E91-4E76-8728-E19FFC4F12D0}">
      <dgm:prSet/>
      <dgm:spPr/>
      <dgm:t>
        <a:bodyPr/>
        <a:lstStyle/>
        <a:p>
          <a:endParaRPr lang="en-GB" sz="4400"/>
        </a:p>
      </dgm:t>
    </dgm:pt>
    <dgm:pt modelId="{87F7C35F-36EE-437A-BBE5-A93B8E6623A3}">
      <dgm:prSet phldrT="[Text]" custT="1"/>
      <dgm:spPr/>
      <dgm:t>
        <a:bodyPr/>
        <a:lstStyle/>
        <a:p>
          <a:r>
            <a:rPr lang="en-GB" sz="1400" dirty="0"/>
            <a:t>IoT offer lower control overheads</a:t>
          </a:r>
        </a:p>
      </dgm:t>
    </dgm:pt>
    <dgm:pt modelId="{AD1659FB-43C1-4058-8F02-720103DC27C1}" type="parTrans" cxnId="{06C11340-BC1D-4A5A-9603-2610E8B80FB6}">
      <dgm:prSet/>
      <dgm:spPr/>
      <dgm:t>
        <a:bodyPr/>
        <a:lstStyle/>
        <a:p>
          <a:endParaRPr lang="en-GB" sz="4400"/>
        </a:p>
      </dgm:t>
    </dgm:pt>
    <dgm:pt modelId="{AEA2B669-EF85-4E51-BD0E-9403CB0C52BF}" type="sibTrans" cxnId="{06C11340-BC1D-4A5A-9603-2610E8B80FB6}">
      <dgm:prSet/>
      <dgm:spPr/>
      <dgm:t>
        <a:bodyPr/>
        <a:lstStyle/>
        <a:p>
          <a:endParaRPr lang="en-GB" sz="4400"/>
        </a:p>
      </dgm:t>
    </dgm:pt>
    <dgm:pt modelId="{4351990C-497C-4990-B1B5-59E80FD99CB1}">
      <dgm:prSet phldrT="[Text]" custT="1"/>
      <dgm:spPr/>
      <dgm:t>
        <a:bodyPr/>
        <a:lstStyle/>
        <a:p>
          <a:r>
            <a:rPr lang="en-GB" sz="1400" dirty="0"/>
            <a:t>Good packet success rate</a:t>
          </a:r>
        </a:p>
      </dgm:t>
    </dgm:pt>
    <dgm:pt modelId="{817F2B89-E683-48F6-90F6-7A90D4068D39}" type="parTrans" cxnId="{C5567206-28FB-4847-B8F4-7F50A6FFA774}">
      <dgm:prSet/>
      <dgm:spPr/>
      <dgm:t>
        <a:bodyPr/>
        <a:lstStyle/>
        <a:p>
          <a:endParaRPr lang="en-GB" sz="4400"/>
        </a:p>
      </dgm:t>
    </dgm:pt>
    <dgm:pt modelId="{460C36AF-92C7-4665-A81A-9C873BBA80B5}" type="sibTrans" cxnId="{C5567206-28FB-4847-B8F4-7F50A6FFA774}">
      <dgm:prSet/>
      <dgm:spPr/>
      <dgm:t>
        <a:bodyPr/>
        <a:lstStyle/>
        <a:p>
          <a:endParaRPr lang="en-GB" sz="4400"/>
        </a:p>
      </dgm:t>
    </dgm:pt>
    <dgm:pt modelId="{04096CA3-76C9-4B90-AACB-D65E6F332D4E}">
      <dgm:prSet phldrT="[Text]" custT="1"/>
      <dgm:spPr/>
      <dgm:t>
        <a:bodyPr/>
        <a:lstStyle/>
        <a:p>
          <a:r>
            <a:rPr lang="en-GB" sz="1400" dirty="0"/>
            <a:t>Separation of names and network addresses</a:t>
          </a:r>
        </a:p>
      </dgm:t>
    </dgm:pt>
    <dgm:pt modelId="{73A9BBCB-AC27-4E21-9777-F245C3B4C0B7}" type="parTrans" cxnId="{25221558-2C11-48BF-BBF2-608F77962721}">
      <dgm:prSet/>
      <dgm:spPr/>
      <dgm:t>
        <a:bodyPr/>
        <a:lstStyle/>
        <a:p>
          <a:endParaRPr lang="en-GB" sz="4400"/>
        </a:p>
      </dgm:t>
    </dgm:pt>
    <dgm:pt modelId="{660353A9-26B0-47AC-B23B-A93DA31C9D6F}" type="sibTrans" cxnId="{25221558-2C11-48BF-BBF2-608F77962721}">
      <dgm:prSet/>
      <dgm:spPr/>
      <dgm:t>
        <a:bodyPr/>
        <a:lstStyle/>
        <a:p>
          <a:endParaRPr lang="en-GB" sz="4400"/>
        </a:p>
      </dgm:t>
    </dgm:pt>
    <dgm:pt modelId="{73A01932-080A-4D17-88B9-64C90ACFF555}" type="pres">
      <dgm:prSet presAssocID="{0307260A-01CB-4BE3-8FFF-EE9D1B20B8F9}" presName="composite" presStyleCnt="0">
        <dgm:presLayoutVars>
          <dgm:chMax val="5"/>
          <dgm:dir/>
          <dgm:animLvl val="ctr"/>
          <dgm:resizeHandles val="exact"/>
        </dgm:presLayoutVars>
      </dgm:prSet>
      <dgm:spPr/>
    </dgm:pt>
    <dgm:pt modelId="{AEADD301-B63E-49A0-87F7-0D6563710845}" type="pres">
      <dgm:prSet presAssocID="{0307260A-01CB-4BE3-8FFF-EE9D1B20B8F9}" presName="cycle" presStyleCnt="0"/>
      <dgm:spPr/>
    </dgm:pt>
    <dgm:pt modelId="{E639BECF-AC43-46D3-8BF7-A91FA2FD7345}" type="pres">
      <dgm:prSet presAssocID="{0307260A-01CB-4BE3-8FFF-EE9D1B20B8F9}" presName="centerShape" presStyleCnt="0"/>
      <dgm:spPr/>
    </dgm:pt>
    <dgm:pt modelId="{6EA7269D-72F9-4841-BD45-34E511F0C494}" type="pres">
      <dgm:prSet presAssocID="{0307260A-01CB-4BE3-8FFF-EE9D1B20B8F9}" presName="connSite" presStyleLbl="node1" presStyleIdx="0" presStyleCnt="6"/>
      <dgm:spPr/>
    </dgm:pt>
    <dgm:pt modelId="{D0CDC9A5-4846-4D8A-99AB-AF0E962AAC92}" type="pres">
      <dgm:prSet presAssocID="{0307260A-01CB-4BE3-8FFF-EE9D1B20B8F9}" presName="visible" presStyleLbl="node1" presStyleIdx="0" presStyleCnt="6" custScaleX="205178" custScaleY="189555" custLinFactX="-14378" custLinFactNeighborX="-100000" custLinFactNeighborY="-7590"/>
      <dgm:spPr>
        <a:blipFill>
          <a:blip xmlns:r="http://schemas.openxmlformats.org/officeDocument/2006/relationships" r:embed="rId1">
            <a:extLst>
              <a:ext uri="{28A0092B-C50C-407E-A947-70E740481C1C}">
                <a14:useLocalDpi xmlns:a14="http://schemas.microsoft.com/office/drawing/2010/main" val="0"/>
              </a:ext>
            </a:extLst>
          </a:blip>
          <a:srcRect/>
          <a:stretch>
            <a:fillRect l="-29000" r="-29000"/>
          </a:stretch>
        </a:blipFill>
      </dgm:spPr>
    </dgm:pt>
    <dgm:pt modelId="{289B0A31-0E67-42A8-B67F-DD8CE5654BF3}" type="pres">
      <dgm:prSet presAssocID="{7318BE4E-65D9-4540-AEC5-680A6258BACD}" presName="Name25" presStyleLbl="parChTrans1D1" presStyleIdx="0" presStyleCnt="5"/>
      <dgm:spPr/>
    </dgm:pt>
    <dgm:pt modelId="{0A4A4E4E-4A34-4348-9933-DEC49B0D70C1}" type="pres">
      <dgm:prSet presAssocID="{E5E47584-4994-443B-8351-6C2E572E9634}" presName="node" presStyleCnt="0"/>
      <dgm:spPr/>
    </dgm:pt>
    <dgm:pt modelId="{C0ED5BF6-21AD-45F0-B25C-3E9553ECAE5B}" type="pres">
      <dgm:prSet presAssocID="{E5E47584-4994-443B-8351-6C2E572E9634}" presName="parentNode" presStyleLbl="node1" presStyleIdx="1" presStyleCnt="6" custScaleX="109628" custScaleY="107647" custLinFactNeighborX="-64534" custLinFactNeighborY="13028">
        <dgm:presLayoutVars>
          <dgm:chMax val="1"/>
          <dgm:bulletEnabled val="1"/>
        </dgm:presLayoutVars>
      </dgm:prSet>
      <dgm:spPr/>
    </dgm:pt>
    <dgm:pt modelId="{B49DF5AB-C43B-47CD-B77A-C6E0D6A02753}" type="pres">
      <dgm:prSet presAssocID="{E5E47584-4994-443B-8351-6C2E572E9634}" presName="childNode" presStyleLbl="revTx" presStyleIdx="0" presStyleCnt="5">
        <dgm:presLayoutVars>
          <dgm:bulletEnabled val="1"/>
        </dgm:presLayoutVars>
      </dgm:prSet>
      <dgm:spPr/>
    </dgm:pt>
    <dgm:pt modelId="{76EAA785-F27D-4009-930C-A5CD0039CBE7}" type="pres">
      <dgm:prSet presAssocID="{6CF74D75-E2CD-4510-9D96-7130111CF03E}" presName="Name25" presStyleLbl="parChTrans1D1" presStyleIdx="1" presStyleCnt="5"/>
      <dgm:spPr/>
    </dgm:pt>
    <dgm:pt modelId="{531A927A-8E39-4482-A443-4194A55EB707}" type="pres">
      <dgm:prSet presAssocID="{31C4F2C6-C16F-4EB9-AEAC-81D908F0ECBD}" presName="node" presStyleCnt="0"/>
      <dgm:spPr/>
    </dgm:pt>
    <dgm:pt modelId="{5918FAD8-945E-4638-9C06-A7D401F0AA6C}" type="pres">
      <dgm:prSet presAssocID="{31C4F2C6-C16F-4EB9-AEAC-81D908F0ECBD}" presName="parentNode" presStyleLbl="node1" presStyleIdx="2" presStyleCnt="6" custLinFactX="75707" custLinFactNeighborX="100000" custLinFactNeighborY="-29700">
        <dgm:presLayoutVars>
          <dgm:chMax val="1"/>
          <dgm:bulletEnabled val="1"/>
        </dgm:presLayoutVars>
      </dgm:prSet>
      <dgm:spPr/>
    </dgm:pt>
    <dgm:pt modelId="{8F3633C4-ABDF-49A5-8598-7EF7E7B23E86}" type="pres">
      <dgm:prSet presAssocID="{31C4F2C6-C16F-4EB9-AEAC-81D908F0ECBD}" presName="childNode" presStyleLbl="revTx" presStyleIdx="1" presStyleCnt="5">
        <dgm:presLayoutVars>
          <dgm:bulletEnabled val="1"/>
        </dgm:presLayoutVars>
      </dgm:prSet>
      <dgm:spPr/>
    </dgm:pt>
    <dgm:pt modelId="{09E15622-2DCC-4F5F-BC4D-D17CA7C725A6}" type="pres">
      <dgm:prSet presAssocID="{01CACAEA-08D8-40C0-8A5C-3C5FBD67D125}" presName="Name25" presStyleLbl="parChTrans1D1" presStyleIdx="2" presStyleCnt="5"/>
      <dgm:spPr/>
    </dgm:pt>
    <dgm:pt modelId="{684ADD7E-3A9B-4808-8B54-2808BA9CB008}" type="pres">
      <dgm:prSet presAssocID="{17478E87-4B96-4BC0-A1CB-0F59E6AA01B6}" presName="node" presStyleCnt="0"/>
      <dgm:spPr/>
    </dgm:pt>
    <dgm:pt modelId="{C384B633-948A-4DCB-9941-293ABD3AA529}" type="pres">
      <dgm:prSet presAssocID="{17478E87-4B96-4BC0-A1CB-0F59E6AA01B6}" presName="parentNode" presStyleLbl="node1" presStyleIdx="3" presStyleCnt="6" custLinFactX="100000" custLinFactNeighborX="158251" custLinFactNeighborY="3016">
        <dgm:presLayoutVars>
          <dgm:chMax val="1"/>
          <dgm:bulletEnabled val="1"/>
        </dgm:presLayoutVars>
      </dgm:prSet>
      <dgm:spPr/>
    </dgm:pt>
    <dgm:pt modelId="{F215669D-FBA8-41B8-8830-B692ED735FCF}" type="pres">
      <dgm:prSet presAssocID="{17478E87-4B96-4BC0-A1CB-0F59E6AA01B6}" presName="childNode" presStyleLbl="revTx" presStyleIdx="2" presStyleCnt="5">
        <dgm:presLayoutVars>
          <dgm:bulletEnabled val="1"/>
        </dgm:presLayoutVars>
      </dgm:prSet>
      <dgm:spPr/>
    </dgm:pt>
    <dgm:pt modelId="{E41DF8B2-C6B0-48D5-9D87-701439BF4384}" type="pres">
      <dgm:prSet presAssocID="{4DE74AF0-1EFB-401D-A65B-1D80AC9225A5}" presName="Name25" presStyleLbl="parChTrans1D1" presStyleIdx="3" presStyleCnt="5"/>
      <dgm:spPr/>
    </dgm:pt>
    <dgm:pt modelId="{2AD425ED-4240-4E37-AD0C-50E6743CDBC4}" type="pres">
      <dgm:prSet presAssocID="{E0120154-0C9C-4D97-96C3-D0645167DC12}" presName="node" presStyleCnt="0"/>
      <dgm:spPr/>
    </dgm:pt>
    <dgm:pt modelId="{568518A4-6CA8-4B98-B72C-2EE49C3BFF02}" type="pres">
      <dgm:prSet presAssocID="{E0120154-0C9C-4D97-96C3-D0645167DC12}" presName="parentNode" presStyleLbl="node1" presStyleIdx="4" presStyleCnt="6" custScaleX="109681" custScaleY="119614" custLinFactX="73244" custLinFactNeighborX="100000" custLinFactNeighborY="65208">
        <dgm:presLayoutVars>
          <dgm:chMax val="1"/>
          <dgm:bulletEnabled val="1"/>
        </dgm:presLayoutVars>
      </dgm:prSet>
      <dgm:spPr/>
    </dgm:pt>
    <dgm:pt modelId="{C95A839A-FCC8-43F8-B642-684C5A5292AD}" type="pres">
      <dgm:prSet presAssocID="{E0120154-0C9C-4D97-96C3-D0645167DC12}" presName="childNode" presStyleLbl="revTx" presStyleIdx="3" presStyleCnt="5">
        <dgm:presLayoutVars>
          <dgm:bulletEnabled val="1"/>
        </dgm:presLayoutVars>
      </dgm:prSet>
      <dgm:spPr/>
    </dgm:pt>
    <dgm:pt modelId="{067ECC44-4342-43EB-89FA-72BB37A280F8}" type="pres">
      <dgm:prSet presAssocID="{64418A29-CF43-4D7B-8520-2DFB82F194FB}" presName="Name25" presStyleLbl="parChTrans1D1" presStyleIdx="4" presStyleCnt="5"/>
      <dgm:spPr/>
    </dgm:pt>
    <dgm:pt modelId="{6BA53779-CEB2-4624-8F42-FD9E2246AF46}" type="pres">
      <dgm:prSet presAssocID="{17A94559-2025-4048-B59D-C22E0E331C98}" presName="node" presStyleCnt="0"/>
      <dgm:spPr/>
    </dgm:pt>
    <dgm:pt modelId="{ABC0C5A7-9F04-4FB7-B46A-6588E92C6286}" type="pres">
      <dgm:prSet presAssocID="{17A94559-2025-4048-B59D-C22E0E331C98}" presName="parentNode" presStyleLbl="node1" presStyleIdx="5" presStyleCnt="6" custScaleX="112196" custLinFactX="-29829" custLinFactNeighborX="-100000" custLinFactNeighborY="-14784">
        <dgm:presLayoutVars>
          <dgm:chMax val="1"/>
          <dgm:bulletEnabled val="1"/>
        </dgm:presLayoutVars>
      </dgm:prSet>
      <dgm:spPr/>
    </dgm:pt>
    <dgm:pt modelId="{23874033-C4ED-4762-A7C9-0ADB79F526EB}" type="pres">
      <dgm:prSet presAssocID="{17A94559-2025-4048-B59D-C22E0E331C98}" presName="childNode" presStyleLbl="revTx" presStyleIdx="4" presStyleCnt="5">
        <dgm:presLayoutVars>
          <dgm:bulletEnabled val="1"/>
        </dgm:presLayoutVars>
      </dgm:prSet>
      <dgm:spPr/>
    </dgm:pt>
  </dgm:ptLst>
  <dgm:cxnLst>
    <dgm:cxn modelId="{C5567206-28FB-4847-B8F4-7F50A6FFA774}" srcId="{17A94559-2025-4048-B59D-C22E0E331C98}" destId="{4351990C-497C-4990-B1B5-59E80FD99CB1}" srcOrd="2" destOrd="0" parTransId="{817F2B89-E683-48F6-90F6-7A90D4068D39}" sibTransId="{460C36AF-92C7-4665-A81A-9C873BBA80B5}"/>
    <dgm:cxn modelId="{9849B00A-46F8-4E4D-B760-D3738E7CE281}" type="presOf" srcId="{1814F4E2-575A-468B-A651-CF652996B145}" destId="{C95A839A-FCC8-43F8-B642-684C5A5292AD}" srcOrd="0" destOrd="0" presId="urn:microsoft.com/office/officeart/2005/8/layout/radial2"/>
    <dgm:cxn modelId="{CD670F17-3173-48C3-99DB-09C328958975}" type="presOf" srcId="{64418A29-CF43-4D7B-8520-2DFB82F194FB}" destId="{067ECC44-4342-43EB-89FA-72BB37A280F8}" srcOrd="0" destOrd="0" presId="urn:microsoft.com/office/officeart/2005/8/layout/radial2"/>
    <dgm:cxn modelId="{A5E41725-C985-4F6D-850A-92F18E2E0113}" type="presOf" srcId="{17478E87-4B96-4BC0-A1CB-0F59E6AA01B6}" destId="{C384B633-948A-4DCB-9941-293ABD3AA529}" srcOrd="0" destOrd="0" presId="urn:microsoft.com/office/officeart/2005/8/layout/radial2"/>
    <dgm:cxn modelId="{B39B873E-52FA-4001-AB25-3A153D5E59EC}" type="presOf" srcId="{6CF74D75-E2CD-4510-9D96-7130111CF03E}" destId="{76EAA785-F27D-4009-930C-A5CD0039CBE7}" srcOrd="0" destOrd="0" presId="urn:microsoft.com/office/officeart/2005/8/layout/radial2"/>
    <dgm:cxn modelId="{06C11340-BC1D-4A5A-9603-2610E8B80FB6}" srcId="{17A94559-2025-4048-B59D-C22E0E331C98}" destId="{87F7C35F-36EE-437A-BBE5-A93B8E6623A3}" srcOrd="1" destOrd="0" parTransId="{AD1659FB-43C1-4058-8F02-720103DC27C1}" sibTransId="{AEA2B669-EF85-4E51-BD0E-9403CB0C52BF}"/>
    <dgm:cxn modelId="{D0B97B5B-3E58-458E-AA66-8370C4B4C1F1}" srcId="{31C4F2C6-C16F-4EB9-AEAC-81D908F0ECBD}" destId="{0FE96CC5-8ECB-4D10-A1D3-F1A5A486D380}" srcOrd="0" destOrd="0" parTransId="{EDC4F1ED-F233-4B18-8CDD-D84CD1088940}" sibTransId="{2E94CD23-2D4E-4BF1-B1C3-9E33C426E34C}"/>
    <dgm:cxn modelId="{AAD9BF61-E8B7-4C34-8076-9A0EEAFA474E}" type="presOf" srcId="{31C4F2C6-C16F-4EB9-AEAC-81D908F0ECBD}" destId="{5918FAD8-945E-4638-9C06-A7D401F0AA6C}" srcOrd="0" destOrd="0" presId="urn:microsoft.com/office/officeart/2005/8/layout/radial2"/>
    <dgm:cxn modelId="{7B97AB62-81D1-41DC-AFE2-36337F66850E}" srcId="{E0120154-0C9C-4D97-96C3-D0645167DC12}" destId="{5C2FF43D-EA70-42A1-85B0-13639812EB57}" srcOrd="1" destOrd="0" parTransId="{D2C22086-601E-4525-886B-F83DE3770B40}" sibTransId="{548AECB6-DF7D-4009-A6D3-A7D133674873}"/>
    <dgm:cxn modelId="{FB09F942-5223-4C61-A591-EB6212F246B5}" type="presOf" srcId="{01CACAEA-08D8-40C0-8A5C-3C5FBD67D125}" destId="{09E15622-2DCC-4F5F-BC4D-D17CA7C725A6}" srcOrd="0" destOrd="0" presId="urn:microsoft.com/office/officeart/2005/8/layout/radial2"/>
    <dgm:cxn modelId="{F8D76F43-710C-4F8F-ADCA-F7B9010F8A44}" type="presOf" srcId="{894391FF-26F0-46D5-A088-750E358F6FF4}" destId="{B49DF5AB-C43B-47CD-B77A-C6E0D6A02753}" srcOrd="0" destOrd="0" presId="urn:microsoft.com/office/officeart/2005/8/layout/radial2"/>
    <dgm:cxn modelId="{1EDA526B-0055-4913-9E2C-C8D4A5D5E95A}" type="presOf" srcId="{E0120154-0C9C-4D97-96C3-D0645167DC12}" destId="{568518A4-6CA8-4B98-B72C-2EE49C3BFF02}" srcOrd="0" destOrd="0" presId="urn:microsoft.com/office/officeart/2005/8/layout/radial2"/>
    <dgm:cxn modelId="{90D3676D-6568-44AC-AAF8-FBC55B08F765}" type="presOf" srcId="{0CC878F5-999E-466A-9D5C-820A5252E971}" destId="{F215669D-FBA8-41B8-8830-B692ED735FCF}" srcOrd="0" destOrd="3" presId="urn:microsoft.com/office/officeart/2005/8/layout/radial2"/>
    <dgm:cxn modelId="{558D5D6E-929F-4BD5-A82E-E6087E40C1F2}" type="presOf" srcId="{DCD0255E-A667-479A-8063-A5C5D8A07DAB}" destId="{F215669D-FBA8-41B8-8830-B692ED735FCF}" srcOrd="0" destOrd="1" presId="urn:microsoft.com/office/officeart/2005/8/layout/radial2"/>
    <dgm:cxn modelId="{2F3BC776-138C-483F-B111-B37746E6BA98}" srcId="{17478E87-4B96-4BC0-A1CB-0F59E6AA01B6}" destId="{0CC878F5-999E-466A-9D5C-820A5252E971}" srcOrd="3" destOrd="0" parTransId="{D21D2989-AAF0-4754-9F23-9FCC83597207}" sibTransId="{FE492394-9D22-4A0D-AB51-7E4AC73AA229}"/>
    <dgm:cxn modelId="{25221558-2C11-48BF-BBF2-608F77962721}" srcId="{E0120154-0C9C-4D97-96C3-D0645167DC12}" destId="{04096CA3-76C9-4B90-AACB-D65E6F332D4E}" srcOrd="2" destOrd="0" parTransId="{73A9BBCB-AC27-4E21-9777-F245C3B4C0B7}" sibTransId="{660353A9-26B0-47AC-B23B-A93DA31C9D6F}"/>
    <dgm:cxn modelId="{880C7958-5E91-4E76-8728-E19FFC4F12D0}" srcId="{0307260A-01CB-4BE3-8FFF-EE9D1B20B8F9}" destId="{17A94559-2025-4048-B59D-C22E0E331C98}" srcOrd="4" destOrd="0" parTransId="{64418A29-CF43-4D7B-8520-2DFB82F194FB}" sibTransId="{27C587E4-CD56-4C0A-BB44-CB39012AC67B}"/>
    <dgm:cxn modelId="{64A6658A-BD1E-40A1-A982-FD58442F3061}" srcId="{0307260A-01CB-4BE3-8FFF-EE9D1B20B8F9}" destId="{31C4F2C6-C16F-4EB9-AEAC-81D908F0ECBD}" srcOrd="1" destOrd="0" parTransId="{6CF74D75-E2CD-4510-9D96-7130111CF03E}" sibTransId="{F543720F-496E-4D68-BFB3-463D920D11A4}"/>
    <dgm:cxn modelId="{29B9168B-9928-40F0-BF6B-927196CB6868}" srcId="{0307260A-01CB-4BE3-8FFF-EE9D1B20B8F9}" destId="{17478E87-4B96-4BC0-A1CB-0F59E6AA01B6}" srcOrd="2" destOrd="0" parTransId="{01CACAEA-08D8-40C0-8A5C-3C5FBD67D125}" sibTransId="{8AB5D4AB-C6F7-4870-8332-7AEDE0D8B917}"/>
    <dgm:cxn modelId="{F652B58C-9558-4D01-BCB8-8015AD30B152}" srcId="{0307260A-01CB-4BE3-8FFF-EE9D1B20B8F9}" destId="{E5E47584-4994-443B-8351-6C2E572E9634}" srcOrd="0" destOrd="0" parTransId="{7318BE4E-65D9-4540-AEC5-680A6258BACD}" sibTransId="{333F8FCF-7590-4050-A03D-324CB69FFC85}"/>
    <dgm:cxn modelId="{FC5E9A94-6BA9-431F-A294-FE3F2A14B70C}" srcId="{17A94559-2025-4048-B59D-C22E0E331C98}" destId="{81D5CE16-73AA-43A1-85D6-CD8C68C331BB}" srcOrd="0" destOrd="0" parTransId="{D8B4B5A5-32E9-4228-8968-A08F8913AE51}" sibTransId="{AD64AD87-D1F9-4F16-AB43-FC321C5F21EB}"/>
    <dgm:cxn modelId="{38799FA2-DBB3-40D2-ACC4-EDDCAF3AE012}" type="presOf" srcId="{0307260A-01CB-4BE3-8FFF-EE9D1B20B8F9}" destId="{73A01932-080A-4D17-88B9-64C90ACFF555}" srcOrd="0" destOrd="0" presId="urn:microsoft.com/office/officeart/2005/8/layout/radial2"/>
    <dgm:cxn modelId="{55143EA6-4239-4B17-A000-69BDA926D336}" type="presOf" srcId="{0FE96CC5-8ECB-4D10-A1D3-F1A5A486D380}" destId="{8F3633C4-ABDF-49A5-8598-7EF7E7B23E86}" srcOrd="0" destOrd="0" presId="urn:microsoft.com/office/officeart/2005/8/layout/radial2"/>
    <dgm:cxn modelId="{34044AAB-0162-4B1C-B3DA-D355A148D01C}" type="presOf" srcId="{81D5CE16-73AA-43A1-85D6-CD8C68C331BB}" destId="{23874033-C4ED-4762-A7C9-0ADB79F526EB}" srcOrd="0" destOrd="0" presId="urn:microsoft.com/office/officeart/2005/8/layout/radial2"/>
    <dgm:cxn modelId="{2B1965BA-1214-4138-BF43-ECD47DEEFA84}" srcId="{17478E87-4B96-4BC0-A1CB-0F59E6AA01B6}" destId="{DCD0255E-A667-479A-8063-A5C5D8A07DAB}" srcOrd="1" destOrd="0" parTransId="{18893F0A-80B4-46A0-80B7-CC4864A59A41}" sibTransId="{27194CB8-3237-4FBF-9158-D5094A5B21EF}"/>
    <dgm:cxn modelId="{49E230C1-F582-445F-9C13-86553B2E16AC}" type="presOf" srcId="{B76ECB06-6C4F-48F1-9DB0-FF5F00E1F550}" destId="{F215669D-FBA8-41B8-8830-B692ED735FCF}" srcOrd="0" destOrd="0" presId="urn:microsoft.com/office/officeart/2005/8/layout/radial2"/>
    <dgm:cxn modelId="{845257C2-8686-4EFD-AF4A-E66B1D0FBBB1}" srcId="{17478E87-4B96-4BC0-A1CB-0F59E6AA01B6}" destId="{4A79CBC2-9472-4E2F-854D-9279023DF5DB}" srcOrd="2" destOrd="0" parTransId="{A20002E9-D7FC-4EDA-B33B-13B6FC97BDC4}" sibTransId="{6C482430-BF69-4CE1-90E1-57A818D6C45B}"/>
    <dgm:cxn modelId="{53E0A2C6-9E0D-477B-8DCD-D3536DD6F0D8}" type="presOf" srcId="{E5E47584-4994-443B-8351-6C2E572E9634}" destId="{C0ED5BF6-21AD-45F0-B25C-3E9553ECAE5B}" srcOrd="0" destOrd="0" presId="urn:microsoft.com/office/officeart/2005/8/layout/radial2"/>
    <dgm:cxn modelId="{A22D53C7-897D-4086-AE97-48841AE44417}" type="presOf" srcId="{17A94559-2025-4048-B59D-C22E0E331C98}" destId="{ABC0C5A7-9F04-4FB7-B46A-6588E92C6286}" srcOrd="0" destOrd="0" presId="urn:microsoft.com/office/officeart/2005/8/layout/radial2"/>
    <dgm:cxn modelId="{6C5126C8-F0D9-4D7F-B5AD-7834DA2F57FE}" srcId="{E0120154-0C9C-4D97-96C3-D0645167DC12}" destId="{1814F4E2-575A-468B-A651-CF652996B145}" srcOrd="0" destOrd="0" parTransId="{80B5AD02-AE20-4CC1-BD08-1F99B102BF80}" sibTransId="{39CBAA79-F2EE-4C4E-A6B4-AE53A4D14107}"/>
    <dgm:cxn modelId="{EFF88DCC-07CD-4AF0-B7E7-28EF563170B8}" srcId="{E5E47584-4994-443B-8351-6C2E572E9634}" destId="{894391FF-26F0-46D5-A088-750E358F6FF4}" srcOrd="0" destOrd="0" parTransId="{A6F9B3C9-5389-4536-9A65-BDE0A1FBB6E2}" sibTransId="{568C21E4-F656-4A6D-8286-CE61E22DAB64}"/>
    <dgm:cxn modelId="{227BC3CC-47BD-408E-98A2-A4C3263C95E4}" type="presOf" srcId="{04096CA3-76C9-4B90-AACB-D65E6F332D4E}" destId="{C95A839A-FCC8-43F8-B642-684C5A5292AD}" srcOrd="0" destOrd="2" presId="urn:microsoft.com/office/officeart/2005/8/layout/radial2"/>
    <dgm:cxn modelId="{5B70F7CD-E397-41FA-B143-84888E8F5CAE}" srcId="{17478E87-4B96-4BC0-A1CB-0F59E6AA01B6}" destId="{B76ECB06-6C4F-48F1-9DB0-FF5F00E1F550}" srcOrd="0" destOrd="0" parTransId="{E98AA4B1-6C72-4C67-A2F2-22D2B9C1B259}" sibTransId="{B62B8F8F-4979-4677-8F31-B5CCF4F7FAA8}"/>
    <dgm:cxn modelId="{62E1B3D7-7029-4A98-99DE-7C1048717DD9}" type="presOf" srcId="{7318BE4E-65D9-4540-AEC5-680A6258BACD}" destId="{289B0A31-0E67-42A8-B67F-DD8CE5654BF3}" srcOrd="0" destOrd="0" presId="urn:microsoft.com/office/officeart/2005/8/layout/radial2"/>
    <dgm:cxn modelId="{67FC63DD-18F7-4E21-A490-64BCBFB1E399}" type="presOf" srcId="{4351990C-497C-4990-B1B5-59E80FD99CB1}" destId="{23874033-C4ED-4762-A7C9-0ADB79F526EB}" srcOrd="0" destOrd="2" presId="urn:microsoft.com/office/officeart/2005/8/layout/radial2"/>
    <dgm:cxn modelId="{1A2A7EE3-8B75-40E0-853B-8A7668128D05}" type="presOf" srcId="{87F7C35F-36EE-437A-BBE5-A93B8E6623A3}" destId="{23874033-C4ED-4762-A7C9-0ADB79F526EB}" srcOrd="0" destOrd="1" presId="urn:microsoft.com/office/officeart/2005/8/layout/radial2"/>
    <dgm:cxn modelId="{FB9A8FE7-0890-4F7B-B832-3A306672FC48}" type="presOf" srcId="{5C2FF43D-EA70-42A1-85B0-13639812EB57}" destId="{C95A839A-FCC8-43F8-B642-684C5A5292AD}" srcOrd="0" destOrd="1" presId="urn:microsoft.com/office/officeart/2005/8/layout/radial2"/>
    <dgm:cxn modelId="{3B4D50F5-230B-4D31-81E7-0A95F47BC5EF}" srcId="{0307260A-01CB-4BE3-8FFF-EE9D1B20B8F9}" destId="{E0120154-0C9C-4D97-96C3-D0645167DC12}" srcOrd="3" destOrd="0" parTransId="{4DE74AF0-1EFB-401D-A65B-1D80AC9225A5}" sibTransId="{7FF3ACF7-7CBF-4106-91D5-D97C5277582C}"/>
    <dgm:cxn modelId="{43F776FE-C20D-40B8-B523-5001C5049B02}" type="presOf" srcId="{4A79CBC2-9472-4E2F-854D-9279023DF5DB}" destId="{F215669D-FBA8-41B8-8830-B692ED735FCF}" srcOrd="0" destOrd="2" presId="urn:microsoft.com/office/officeart/2005/8/layout/radial2"/>
    <dgm:cxn modelId="{0C2496FF-8B6A-4730-B9CE-3F393C9882EC}" type="presOf" srcId="{4DE74AF0-1EFB-401D-A65B-1D80AC9225A5}" destId="{E41DF8B2-C6B0-48D5-9D87-701439BF4384}" srcOrd="0" destOrd="0" presId="urn:microsoft.com/office/officeart/2005/8/layout/radial2"/>
    <dgm:cxn modelId="{1B3A7DAC-D8BB-46B0-A952-2103A2EC707B}" type="presParOf" srcId="{73A01932-080A-4D17-88B9-64C90ACFF555}" destId="{AEADD301-B63E-49A0-87F7-0D6563710845}" srcOrd="0" destOrd="0" presId="urn:microsoft.com/office/officeart/2005/8/layout/radial2"/>
    <dgm:cxn modelId="{F496A9C1-4735-4887-B366-C7B748ACB5BB}" type="presParOf" srcId="{AEADD301-B63E-49A0-87F7-0D6563710845}" destId="{E639BECF-AC43-46D3-8BF7-A91FA2FD7345}" srcOrd="0" destOrd="0" presId="urn:microsoft.com/office/officeart/2005/8/layout/radial2"/>
    <dgm:cxn modelId="{B50DA6ED-3FB7-414F-A764-7AAD40F1D6E7}" type="presParOf" srcId="{E639BECF-AC43-46D3-8BF7-A91FA2FD7345}" destId="{6EA7269D-72F9-4841-BD45-34E511F0C494}" srcOrd="0" destOrd="0" presId="urn:microsoft.com/office/officeart/2005/8/layout/radial2"/>
    <dgm:cxn modelId="{7F86FDBF-E38A-4ECA-97C0-1964303CC3C0}" type="presParOf" srcId="{E639BECF-AC43-46D3-8BF7-A91FA2FD7345}" destId="{D0CDC9A5-4846-4D8A-99AB-AF0E962AAC92}" srcOrd="1" destOrd="0" presId="urn:microsoft.com/office/officeart/2005/8/layout/radial2"/>
    <dgm:cxn modelId="{05376E84-3CC6-4129-9604-D5CAB189A5D7}" type="presParOf" srcId="{AEADD301-B63E-49A0-87F7-0D6563710845}" destId="{289B0A31-0E67-42A8-B67F-DD8CE5654BF3}" srcOrd="1" destOrd="0" presId="urn:microsoft.com/office/officeart/2005/8/layout/radial2"/>
    <dgm:cxn modelId="{CE4262B1-958A-4974-AD3A-4EFE9F2AEC81}" type="presParOf" srcId="{AEADD301-B63E-49A0-87F7-0D6563710845}" destId="{0A4A4E4E-4A34-4348-9933-DEC49B0D70C1}" srcOrd="2" destOrd="0" presId="urn:microsoft.com/office/officeart/2005/8/layout/radial2"/>
    <dgm:cxn modelId="{DE836D6D-74E1-4FE3-B2CF-85C40E510F31}" type="presParOf" srcId="{0A4A4E4E-4A34-4348-9933-DEC49B0D70C1}" destId="{C0ED5BF6-21AD-45F0-B25C-3E9553ECAE5B}" srcOrd="0" destOrd="0" presId="urn:microsoft.com/office/officeart/2005/8/layout/radial2"/>
    <dgm:cxn modelId="{6E00BE10-9139-4D13-997B-C068154494FE}" type="presParOf" srcId="{0A4A4E4E-4A34-4348-9933-DEC49B0D70C1}" destId="{B49DF5AB-C43B-47CD-B77A-C6E0D6A02753}" srcOrd="1" destOrd="0" presId="urn:microsoft.com/office/officeart/2005/8/layout/radial2"/>
    <dgm:cxn modelId="{4DEE82AE-C9DA-412E-8C1E-F7107EDD44A0}" type="presParOf" srcId="{AEADD301-B63E-49A0-87F7-0D6563710845}" destId="{76EAA785-F27D-4009-930C-A5CD0039CBE7}" srcOrd="3" destOrd="0" presId="urn:microsoft.com/office/officeart/2005/8/layout/radial2"/>
    <dgm:cxn modelId="{A3C8EE8D-6752-4B48-BEA8-261FEFB3F218}" type="presParOf" srcId="{AEADD301-B63E-49A0-87F7-0D6563710845}" destId="{531A927A-8E39-4482-A443-4194A55EB707}" srcOrd="4" destOrd="0" presId="urn:microsoft.com/office/officeart/2005/8/layout/radial2"/>
    <dgm:cxn modelId="{61C5F93F-AA95-4529-8666-FCFE9175ACC7}" type="presParOf" srcId="{531A927A-8E39-4482-A443-4194A55EB707}" destId="{5918FAD8-945E-4638-9C06-A7D401F0AA6C}" srcOrd="0" destOrd="0" presId="urn:microsoft.com/office/officeart/2005/8/layout/radial2"/>
    <dgm:cxn modelId="{52912547-7F39-451D-A422-57701995CFF2}" type="presParOf" srcId="{531A927A-8E39-4482-A443-4194A55EB707}" destId="{8F3633C4-ABDF-49A5-8598-7EF7E7B23E86}" srcOrd="1" destOrd="0" presId="urn:microsoft.com/office/officeart/2005/8/layout/radial2"/>
    <dgm:cxn modelId="{6DEE2704-9968-441D-96FB-7180F2AA10FD}" type="presParOf" srcId="{AEADD301-B63E-49A0-87F7-0D6563710845}" destId="{09E15622-2DCC-4F5F-BC4D-D17CA7C725A6}" srcOrd="5" destOrd="0" presId="urn:microsoft.com/office/officeart/2005/8/layout/radial2"/>
    <dgm:cxn modelId="{43E34E2A-5272-461F-AF01-A1CA8FEAB301}" type="presParOf" srcId="{AEADD301-B63E-49A0-87F7-0D6563710845}" destId="{684ADD7E-3A9B-4808-8B54-2808BA9CB008}" srcOrd="6" destOrd="0" presId="urn:microsoft.com/office/officeart/2005/8/layout/radial2"/>
    <dgm:cxn modelId="{D8D56666-2C4B-476E-8846-BC9B461C1CDE}" type="presParOf" srcId="{684ADD7E-3A9B-4808-8B54-2808BA9CB008}" destId="{C384B633-948A-4DCB-9941-293ABD3AA529}" srcOrd="0" destOrd="0" presId="urn:microsoft.com/office/officeart/2005/8/layout/radial2"/>
    <dgm:cxn modelId="{82B2318E-2394-4F58-993F-96C682EAA88A}" type="presParOf" srcId="{684ADD7E-3A9B-4808-8B54-2808BA9CB008}" destId="{F215669D-FBA8-41B8-8830-B692ED735FCF}" srcOrd="1" destOrd="0" presId="urn:microsoft.com/office/officeart/2005/8/layout/radial2"/>
    <dgm:cxn modelId="{15F06B3D-5A1D-4E27-B45C-5869D52C0FFB}" type="presParOf" srcId="{AEADD301-B63E-49A0-87F7-0D6563710845}" destId="{E41DF8B2-C6B0-48D5-9D87-701439BF4384}" srcOrd="7" destOrd="0" presId="urn:microsoft.com/office/officeart/2005/8/layout/radial2"/>
    <dgm:cxn modelId="{2C553118-2073-45E8-8C20-B4767357FB37}" type="presParOf" srcId="{AEADD301-B63E-49A0-87F7-0D6563710845}" destId="{2AD425ED-4240-4E37-AD0C-50E6743CDBC4}" srcOrd="8" destOrd="0" presId="urn:microsoft.com/office/officeart/2005/8/layout/radial2"/>
    <dgm:cxn modelId="{6BF2362A-9D26-4528-A5AD-12F4022857C5}" type="presParOf" srcId="{2AD425ED-4240-4E37-AD0C-50E6743CDBC4}" destId="{568518A4-6CA8-4B98-B72C-2EE49C3BFF02}" srcOrd="0" destOrd="0" presId="urn:microsoft.com/office/officeart/2005/8/layout/radial2"/>
    <dgm:cxn modelId="{D18FB33E-27F9-49FF-82E6-E139BCD97B0C}" type="presParOf" srcId="{2AD425ED-4240-4E37-AD0C-50E6743CDBC4}" destId="{C95A839A-FCC8-43F8-B642-684C5A5292AD}" srcOrd="1" destOrd="0" presId="urn:microsoft.com/office/officeart/2005/8/layout/radial2"/>
    <dgm:cxn modelId="{EE0A59EC-6E44-4477-B803-BEBAD37A4F10}" type="presParOf" srcId="{AEADD301-B63E-49A0-87F7-0D6563710845}" destId="{067ECC44-4342-43EB-89FA-72BB37A280F8}" srcOrd="9" destOrd="0" presId="urn:microsoft.com/office/officeart/2005/8/layout/radial2"/>
    <dgm:cxn modelId="{A90BBC08-D83D-4E3B-9665-06F652224B5C}" type="presParOf" srcId="{AEADD301-B63E-49A0-87F7-0D6563710845}" destId="{6BA53779-CEB2-4624-8F42-FD9E2246AF46}" srcOrd="10" destOrd="0" presId="urn:microsoft.com/office/officeart/2005/8/layout/radial2"/>
    <dgm:cxn modelId="{B12CA34B-C9B1-4B76-9F9F-C5C71DC6B7B4}" type="presParOf" srcId="{6BA53779-CEB2-4624-8F42-FD9E2246AF46}" destId="{ABC0C5A7-9F04-4FB7-B46A-6588E92C6286}" srcOrd="0" destOrd="0" presId="urn:microsoft.com/office/officeart/2005/8/layout/radial2"/>
    <dgm:cxn modelId="{8574675D-5293-471F-957E-FF6C9570DB2D}" type="presParOf" srcId="{6BA53779-CEB2-4624-8F42-FD9E2246AF46}" destId="{23874033-C4ED-4762-A7C9-0ADB79F526EB}"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8B9BEA-B28A-4CDB-855D-DDB17ACD8637}" type="doc">
      <dgm:prSet loTypeId="urn:microsoft.com/office/officeart/2011/layout/HexagonRadial" loCatId="cycle" qsTypeId="urn:microsoft.com/office/officeart/2005/8/quickstyle/3d1" qsCatId="3D" csTypeId="urn:microsoft.com/office/officeart/2005/8/colors/accent1_2" csCatId="accent1" phldr="1"/>
      <dgm:spPr/>
      <dgm:t>
        <a:bodyPr/>
        <a:lstStyle/>
        <a:p>
          <a:endParaRPr lang="en-GB"/>
        </a:p>
      </dgm:t>
    </dgm:pt>
    <dgm:pt modelId="{D4745610-1CB2-400A-9366-F69C45B51DB7}">
      <dgm:prSet phldrT="[Text]" custT="1"/>
      <dgm:spPr/>
      <dgm:t>
        <a:bodyPr/>
        <a:lstStyle/>
        <a:p>
          <a:r>
            <a:rPr lang="en-GB" sz="3600" dirty="0"/>
            <a:t>NDN</a:t>
          </a:r>
        </a:p>
      </dgm:t>
    </dgm:pt>
    <dgm:pt modelId="{08FFC25A-FD0F-4A9B-BEBC-CF827AE3C6C8}" type="parTrans" cxnId="{6651293A-87D6-434A-A888-38E7847774FD}">
      <dgm:prSet/>
      <dgm:spPr/>
      <dgm:t>
        <a:bodyPr/>
        <a:lstStyle/>
        <a:p>
          <a:endParaRPr lang="en-GB" sz="2000"/>
        </a:p>
      </dgm:t>
    </dgm:pt>
    <dgm:pt modelId="{C70D0DDE-67B6-44B1-B52E-9E0A4FC74548}" type="sibTrans" cxnId="{6651293A-87D6-434A-A888-38E7847774FD}">
      <dgm:prSet/>
      <dgm:spPr/>
      <dgm:t>
        <a:bodyPr/>
        <a:lstStyle/>
        <a:p>
          <a:endParaRPr lang="en-GB" sz="2000"/>
        </a:p>
      </dgm:t>
    </dgm:pt>
    <dgm:pt modelId="{3732B84C-86CF-455F-B549-2747C670EEA2}">
      <dgm:prSet phldrT="[Text]" custT="1"/>
      <dgm:spPr/>
      <dgm:t>
        <a:bodyPr/>
        <a:lstStyle/>
        <a:p>
          <a:r>
            <a:rPr lang="en-GB" sz="1600" dirty="0"/>
            <a:t>Specific attacks</a:t>
          </a:r>
        </a:p>
      </dgm:t>
    </dgm:pt>
    <dgm:pt modelId="{BFDD36D4-948D-44E6-9638-456C37FC4041}" type="parTrans" cxnId="{037768F4-FCF1-4A0B-B8D2-70FC8308CEFC}">
      <dgm:prSet/>
      <dgm:spPr/>
      <dgm:t>
        <a:bodyPr/>
        <a:lstStyle/>
        <a:p>
          <a:endParaRPr lang="en-GB" sz="2000"/>
        </a:p>
      </dgm:t>
    </dgm:pt>
    <dgm:pt modelId="{45C5D323-28CF-45B7-8EE5-8D77C2C0B931}" type="sibTrans" cxnId="{037768F4-FCF1-4A0B-B8D2-70FC8308CEFC}">
      <dgm:prSet/>
      <dgm:spPr/>
      <dgm:t>
        <a:bodyPr/>
        <a:lstStyle/>
        <a:p>
          <a:endParaRPr lang="en-GB" sz="2000"/>
        </a:p>
      </dgm:t>
    </dgm:pt>
    <dgm:pt modelId="{218D8CA1-E01B-43B5-A91F-8128D920EEBA}">
      <dgm:prSet phldrT="[Text]" custT="1"/>
      <dgm:spPr/>
      <dgm:t>
        <a:bodyPr/>
        <a:lstStyle/>
        <a:p>
          <a:r>
            <a:rPr lang="en-GB" sz="1600" dirty="0"/>
            <a:t>Monitoring</a:t>
          </a:r>
        </a:p>
      </dgm:t>
    </dgm:pt>
    <dgm:pt modelId="{3E29C0A7-AB9E-4D96-8407-C2BF702DFBF4}" type="parTrans" cxnId="{A1BF25C7-261E-47B3-98B5-D95247171FCC}">
      <dgm:prSet/>
      <dgm:spPr/>
      <dgm:t>
        <a:bodyPr/>
        <a:lstStyle/>
        <a:p>
          <a:endParaRPr lang="en-GB" sz="2000"/>
        </a:p>
      </dgm:t>
    </dgm:pt>
    <dgm:pt modelId="{096BE9F3-6281-4AA6-AF4D-C6B101644437}" type="sibTrans" cxnId="{A1BF25C7-261E-47B3-98B5-D95247171FCC}">
      <dgm:prSet/>
      <dgm:spPr/>
      <dgm:t>
        <a:bodyPr/>
        <a:lstStyle/>
        <a:p>
          <a:endParaRPr lang="en-GB" sz="2000"/>
        </a:p>
      </dgm:t>
    </dgm:pt>
    <dgm:pt modelId="{A39EE765-E29E-4B87-8AA8-CDA7E28E9FA0}">
      <dgm:prSet phldrT="[Text]" custT="1"/>
      <dgm:spPr/>
      <dgm:t>
        <a:bodyPr/>
        <a:lstStyle/>
        <a:p>
          <a:r>
            <a:rPr lang="en-GB" sz="1600" dirty="0"/>
            <a:t>Privacy concerns</a:t>
          </a:r>
        </a:p>
      </dgm:t>
    </dgm:pt>
    <dgm:pt modelId="{DF7F3095-A62E-4F64-A3B3-9B7D2FE24812}" type="parTrans" cxnId="{962739D4-4191-42CA-97B3-216DEA2184C0}">
      <dgm:prSet/>
      <dgm:spPr/>
      <dgm:t>
        <a:bodyPr/>
        <a:lstStyle/>
        <a:p>
          <a:endParaRPr lang="en-GB" sz="2000"/>
        </a:p>
      </dgm:t>
    </dgm:pt>
    <dgm:pt modelId="{A1455ED7-E0AF-4495-B906-84A9240253DD}" type="sibTrans" cxnId="{962739D4-4191-42CA-97B3-216DEA2184C0}">
      <dgm:prSet/>
      <dgm:spPr/>
      <dgm:t>
        <a:bodyPr/>
        <a:lstStyle/>
        <a:p>
          <a:endParaRPr lang="en-GB" sz="2000"/>
        </a:p>
      </dgm:t>
    </dgm:pt>
    <dgm:pt modelId="{117DC2DD-B755-4424-9A66-AE320241A8C0}">
      <dgm:prSet phldrT="[Text]" custT="1"/>
      <dgm:spPr/>
      <dgm:t>
        <a:bodyPr/>
        <a:lstStyle/>
        <a:p>
          <a:r>
            <a:rPr lang="en-GB" sz="1200" dirty="0"/>
            <a:t>Trust issues around signing data packets</a:t>
          </a:r>
        </a:p>
      </dgm:t>
    </dgm:pt>
    <dgm:pt modelId="{8292F407-8DDF-4BE1-8EB1-3F9D11E2B9E4}" type="parTrans" cxnId="{0BA11777-9AF7-4277-899D-41B8D7316506}">
      <dgm:prSet/>
      <dgm:spPr/>
      <dgm:t>
        <a:bodyPr/>
        <a:lstStyle/>
        <a:p>
          <a:endParaRPr lang="en-GB" sz="2000"/>
        </a:p>
      </dgm:t>
    </dgm:pt>
    <dgm:pt modelId="{EF8714AD-8A79-46D9-A965-2915EB7F3FBA}" type="sibTrans" cxnId="{0BA11777-9AF7-4277-899D-41B8D7316506}">
      <dgm:prSet/>
      <dgm:spPr/>
      <dgm:t>
        <a:bodyPr/>
        <a:lstStyle/>
        <a:p>
          <a:endParaRPr lang="en-GB" sz="2000"/>
        </a:p>
      </dgm:t>
    </dgm:pt>
    <dgm:pt modelId="{20F64869-B57B-45FE-AFC0-1E32BFA7B4BE}">
      <dgm:prSet phldrT="[Text]" custT="1"/>
      <dgm:spPr/>
      <dgm:t>
        <a:bodyPr/>
        <a:lstStyle/>
        <a:p>
          <a:r>
            <a:rPr lang="en-GB" sz="1400" dirty="0"/>
            <a:t>Data Confidentiality</a:t>
          </a:r>
        </a:p>
      </dgm:t>
    </dgm:pt>
    <dgm:pt modelId="{178A4E07-122F-4453-BF80-1EFAA1B71A1D}" type="parTrans" cxnId="{00969D7C-E073-4FA9-85A8-65A2A204829A}">
      <dgm:prSet/>
      <dgm:spPr/>
      <dgm:t>
        <a:bodyPr/>
        <a:lstStyle/>
        <a:p>
          <a:endParaRPr lang="en-GB" sz="2000"/>
        </a:p>
      </dgm:t>
    </dgm:pt>
    <dgm:pt modelId="{E5987C8C-4C07-4782-B2C4-38D1349FE6FD}" type="sibTrans" cxnId="{00969D7C-E073-4FA9-85A8-65A2A204829A}">
      <dgm:prSet/>
      <dgm:spPr/>
      <dgm:t>
        <a:bodyPr/>
        <a:lstStyle/>
        <a:p>
          <a:endParaRPr lang="en-GB" sz="2000"/>
        </a:p>
      </dgm:t>
    </dgm:pt>
    <dgm:pt modelId="{860AE73A-9A7F-4236-A1C0-CC89A8671B15}">
      <dgm:prSet phldrT="[Text]" custT="1"/>
      <dgm:spPr/>
      <dgm:t>
        <a:bodyPr/>
        <a:lstStyle/>
        <a:p>
          <a:r>
            <a:rPr lang="en-GB" sz="1200" dirty="0"/>
            <a:t>Data packets cached at routers</a:t>
          </a:r>
        </a:p>
      </dgm:t>
    </dgm:pt>
    <dgm:pt modelId="{D0C44B3B-3908-487D-8D44-2809E76C0214}" type="parTrans" cxnId="{0093AAFE-8E95-48B6-947C-E110AA6CEC19}">
      <dgm:prSet/>
      <dgm:spPr/>
      <dgm:t>
        <a:bodyPr/>
        <a:lstStyle/>
        <a:p>
          <a:endParaRPr lang="en-GB" sz="2000"/>
        </a:p>
      </dgm:t>
    </dgm:pt>
    <dgm:pt modelId="{27099820-8FF0-45EF-B565-48A536FE5D08}" type="sibTrans" cxnId="{0093AAFE-8E95-48B6-947C-E110AA6CEC19}">
      <dgm:prSet/>
      <dgm:spPr/>
      <dgm:t>
        <a:bodyPr/>
        <a:lstStyle/>
        <a:p>
          <a:endParaRPr lang="en-GB" sz="2000"/>
        </a:p>
      </dgm:t>
    </dgm:pt>
    <dgm:pt modelId="{6A7412B9-B58E-42A2-AF65-7F4B49C1EE11}">
      <dgm:prSet phldrT="[Text]" custT="1"/>
      <dgm:spPr/>
      <dgm:t>
        <a:bodyPr/>
        <a:lstStyle/>
        <a:p>
          <a:r>
            <a:rPr lang="en-GB" sz="1200" dirty="0"/>
            <a:t>Interest flooding</a:t>
          </a:r>
        </a:p>
      </dgm:t>
    </dgm:pt>
    <dgm:pt modelId="{B2B49883-22CB-44D8-95FF-D32115C777D6}" type="parTrans" cxnId="{D5CD6F06-BDD9-4B0B-83B7-B225C4CC6739}">
      <dgm:prSet/>
      <dgm:spPr/>
      <dgm:t>
        <a:bodyPr/>
        <a:lstStyle/>
        <a:p>
          <a:endParaRPr lang="en-GB" sz="2000"/>
        </a:p>
      </dgm:t>
    </dgm:pt>
    <dgm:pt modelId="{31980DBF-2256-45AC-A5CD-22054D37A2F0}" type="sibTrans" cxnId="{D5CD6F06-BDD9-4B0B-83B7-B225C4CC6739}">
      <dgm:prSet/>
      <dgm:spPr/>
      <dgm:t>
        <a:bodyPr/>
        <a:lstStyle/>
        <a:p>
          <a:endParaRPr lang="en-GB" sz="2000"/>
        </a:p>
      </dgm:t>
    </dgm:pt>
    <dgm:pt modelId="{412AEA26-2ED1-484E-B3D1-7F15129E6E62}">
      <dgm:prSet phldrT="[Text]" custT="1"/>
      <dgm:spPr/>
      <dgm:t>
        <a:bodyPr/>
        <a:lstStyle/>
        <a:p>
          <a:r>
            <a:rPr lang="en-GB" sz="1200" dirty="0"/>
            <a:t>Content poisoning</a:t>
          </a:r>
        </a:p>
      </dgm:t>
    </dgm:pt>
    <dgm:pt modelId="{990CB220-E563-4F39-A7DE-FF668AC8086E}" type="parTrans" cxnId="{2B20F1E6-E610-476F-AFBD-3DECE0ABE213}">
      <dgm:prSet/>
      <dgm:spPr/>
      <dgm:t>
        <a:bodyPr/>
        <a:lstStyle/>
        <a:p>
          <a:endParaRPr lang="en-GB" sz="2000"/>
        </a:p>
      </dgm:t>
    </dgm:pt>
    <dgm:pt modelId="{9C314AEF-B3E4-493F-8975-1C6C16C6218C}" type="sibTrans" cxnId="{2B20F1E6-E610-476F-AFBD-3DECE0ABE213}">
      <dgm:prSet/>
      <dgm:spPr/>
      <dgm:t>
        <a:bodyPr/>
        <a:lstStyle/>
        <a:p>
          <a:endParaRPr lang="en-GB" sz="2000"/>
        </a:p>
      </dgm:t>
    </dgm:pt>
    <dgm:pt modelId="{5A0BBE34-18A7-4CF1-B9AE-662B0C4CE2D6}">
      <dgm:prSet phldrT="[Text]" custT="1"/>
      <dgm:spPr/>
      <dgm:t>
        <a:bodyPr/>
        <a:lstStyle/>
        <a:p>
          <a:r>
            <a:rPr lang="en-GB" sz="1200" dirty="0"/>
            <a:t>Information disclosure</a:t>
          </a:r>
        </a:p>
      </dgm:t>
    </dgm:pt>
    <dgm:pt modelId="{2A413BD7-EB88-4763-986A-07AB8232D7E5}" type="parTrans" cxnId="{A7C3F987-67AD-4EE2-BE5B-E46AC3A5393B}">
      <dgm:prSet/>
      <dgm:spPr/>
      <dgm:t>
        <a:bodyPr/>
        <a:lstStyle/>
        <a:p>
          <a:endParaRPr lang="en-GB" sz="2000"/>
        </a:p>
      </dgm:t>
    </dgm:pt>
    <dgm:pt modelId="{AD02A160-7FD4-4F1D-810E-A8B541E06420}" type="sibTrans" cxnId="{A7C3F987-67AD-4EE2-BE5B-E46AC3A5393B}">
      <dgm:prSet/>
      <dgm:spPr/>
      <dgm:t>
        <a:bodyPr/>
        <a:lstStyle/>
        <a:p>
          <a:endParaRPr lang="en-GB" sz="2000"/>
        </a:p>
      </dgm:t>
    </dgm:pt>
    <dgm:pt modelId="{69361537-1A47-45C2-A236-4CFD9FCADB07}">
      <dgm:prSet phldrT="[Text]" custT="1"/>
      <dgm:spPr/>
      <dgm:t>
        <a:bodyPr/>
        <a:lstStyle/>
        <a:p>
          <a:r>
            <a:rPr lang="en-GB" sz="1600"/>
            <a:t>Interest packets</a:t>
          </a:r>
          <a:endParaRPr lang="en-GB" sz="1600" dirty="0"/>
        </a:p>
      </dgm:t>
    </dgm:pt>
    <dgm:pt modelId="{401385B7-7CD4-402F-9993-558A9D336060}" type="parTrans" cxnId="{8F3D211B-3E88-4EDA-A99A-AE47A66E1BF9}">
      <dgm:prSet/>
      <dgm:spPr/>
      <dgm:t>
        <a:bodyPr/>
        <a:lstStyle/>
        <a:p>
          <a:endParaRPr lang="en-GB" sz="2000"/>
        </a:p>
      </dgm:t>
    </dgm:pt>
    <dgm:pt modelId="{EFE5D498-C350-45B3-9FB7-60F3B3ED6FA5}" type="sibTrans" cxnId="{8F3D211B-3E88-4EDA-A99A-AE47A66E1BF9}">
      <dgm:prSet/>
      <dgm:spPr/>
      <dgm:t>
        <a:bodyPr/>
        <a:lstStyle/>
        <a:p>
          <a:endParaRPr lang="en-GB" sz="2000"/>
        </a:p>
      </dgm:t>
    </dgm:pt>
    <dgm:pt modelId="{B3A1860E-5A78-492F-B12C-6C4F64AD7525}">
      <dgm:prSet phldrT="[Text]" custT="1"/>
      <dgm:spPr/>
      <dgm:t>
        <a:bodyPr/>
        <a:lstStyle/>
        <a:p>
          <a:r>
            <a:rPr lang="en-GB" sz="1200" dirty="0"/>
            <a:t>Not validated</a:t>
          </a:r>
        </a:p>
      </dgm:t>
    </dgm:pt>
    <dgm:pt modelId="{BE23CB51-7E0A-450F-89CC-811CF1F08AE3}" type="parTrans" cxnId="{6E0350FB-1C63-4F82-A813-A3AEDE949F93}">
      <dgm:prSet/>
      <dgm:spPr/>
      <dgm:t>
        <a:bodyPr/>
        <a:lstStyle/>
        <a:p>
          <a:endParaRPr lang="en-GB" sz="2000"/>
        </a:p>
      </dgm:t>
    </dgm:pt>
    <dgm:pt modelId="{AAC757D4-C03B-4554-8296-0ED430F717A1}" type="sibTrans" cxnId="{6E0350FB-1C63-4F82-A813-A3AEDE949F93}">
      <dgm:prSet/>
      <dgm:spPr/>
      <dgm:t>
        <a:bodyPr/>
        <a:lstStyle/>
        <a:p>
          <a:endParaRPr lang="en-GB" sz="2000"/>
        </a:p>
      </dgm:t>
    </dgm:pt>
    <dgm:pt modelId="{1094E907-DF74-4C51-B042-69A861EE54FC}">
      <dgm:prSet phldrT="[Text]" custT="1"/>
      <dgm:spPr/>
      <dgm:t>
        <a:bodyPr/>
        <a:lstStyle/>
        <a:p>
          <a:r>
            <a:rPr lang="en-GB" sz="1600" dirty="0"/>
            <a:t>DoS attacks</a:t>
          </a:r>
        </a:p>
      </dgm:t>
    </dgm:pt>
    <dgm:pt modelId="{8113B25A-9D76-400B-A40C-EED472E0E4BD}" type="parTrans" cxnId="{8955DDE4-E640-4E19-9E46-5C6CE13DF31B}">
      <dgm:prSet/>
      <dgm:spPr/>
      <dgm:t>
        <a:bodyPr/>
        <a:lstStyle/>
        <a:p>
          <a:endParaRPr lang="en-GB" sz="2000"/>
        </a:p>
      </dgm:t>
    </dgm:pt>
    <dgm:pt modelId="{F6CD60C9-D99E-46CE-BAF2-D907E5A08551}" type="sibTrans" cxnId="{8955DDE4-E640-4E19-9E46-5C6CE13DF31B}">
      <dgm:prSet/>
      <dgm:spPr/>
      <dgm:t>
        <a:bodyPr/>
        <a:lstStyle/>
        <a:p>
          <a:endParaRPr lang="en-GB" sz="2000"/>
        </a:p>
      </dgm:t>
    </dgm:pt>
    <dgm:pt modelId="{351EED0F-C854-4EDA-BEA1-5C4EA2B21584}">
      <dgm:prSet phldrT="[Text]" custT="1"/>
      <dgm:spPr/>
      <dgm:t>
        <a:bodyPr/>
        <a:lstStyle/>
        <a:p>
          <a:r>
            <a:rPr lang="en-GB" sz="1200" dirty="0"/>
            <a:t>Detection difficulties</a:t>
          </a:r>
        </a:p>
      </dgm:t>
    </dgm:pt>
    <dgm:pt modelId="{469BA590-A9EA-48B4-84E6-B8F2D5018068}" type="parTrans" cxnId="{965CA835-8AC2-467C-9CAE-D30EEA761C20}">
      <dgm:prSet/>
      <dgm:spPr/>
      <dgm:t>
        <a:bodyPr/>
        <a:lstStyle/>
        <a:p>
          <a:endParaRPr lang="en-GB" sz="2000"/>
        </a:p>
      </dgm:t>
    </dgm:pt>
    <dgm:pt modelId="{5BFE74F5-CF9E-4576-BB4C-01F553B8A86E}" type="sibTrans" cxnId="{965CA835-8AC2-467C-9CAE-D30EEA761C20}">
      <dgm:prSet/>
      <dgm:spPr/>
      <dgm:t>
        <a:bodyPr/>
        <a:lstStyle/>
        <a:p>
          <a:endParaRPr lang="en-GB" sz="2000"/>
        </a:p>
      </dgm:t>
    </dgm:pt>
    <dgm:pt modelId="{F26D8902-1A3B-430B-B266-CCFB0C033C85}" type="pres">
      <dgm:prSet presAssocID="{E38B9BEA-B28A-4CDB-855D-DDB17ACD8637}" presName="Name0" presStyleCnt="0">
        <dgm:presLayoutVars>
          <dgm:chMax val="1"/>
          <dgm:chPref val="1"/>
          <dgm:dir/>
          <dgm:animOne val="branch"/>
          <dgm:animLvl val="lvl"/>
        </dgm:presLayoutVars>
      </dgm:prSet>
      <dgm:spPr/>
    </dgm:pt>
    <dgm:pt modelId="{089A0519-85B2-4E80-ADE5-2AF15DF5C716}" type="pres">
      <dgm:prSet presAssocID="{D4745610-1CB2-400A-9366-F69C45B51DB7}" presName="Parent" presStyleLbl="node0" presStyleIdx="0" presStyleCnt="1">
        <dgm:presLayoutVars>
          <dgm:chMax val="6"/>
          <dgm:chPref val="6"/>
        </dgm:presLayoutVars>
      </dgm:prSet>
      <dgm:spPr/>
    </dgm:pt>
    <dgm:pt modelId="{527BBF5A-358A-4715-9E51-DD9D0F985EBB}" type="pres">
      <dgm:prSet presAssocID="{3732B84C-86CF-455F-B549-2747C670EEA2}" presName="Accent1" presStyleCnt="0"/>
      <dgm:spPr/>
    </dgm:pt>
    <dgm:pt modelId="{8BE3A6B5-6669-4A0B-BCE7-496D28AEA1AA}" type="pres">
      <dgm:prSet presAssocID="{3732B84C-86CF-455F-B549-2747C670EEA2}" presName="Accent" presStyleLbl="bgShp" presStyleIdx="0" presStyleCnt="6"/>
      <dgm:spPr/>
    </dgm:pt>
    <dgm:pt modelId="{5758B678-C603-49FC-80F5-0C8F1BAB0854}" type="pres">
      <dgm:prSet presAssocID="{3732B84C-86CF-455F-B549-2747C670EEA2}" presName="Child1" presStyleLbl="node1" presStyleIdx="0" presStyleCnt="6">
        <dgm:presLayoutVars>
          <dgm:chMax val="0"/>
          <dgm:chPref val="0"/>
          <dgm:bulletEnabled val="1"/>
        </dgm:presLayoutVars>
      </dgm:prSet>
      <dgm:spPr/>
    </dgm:pt>
    <dgm:pt modelId="{4EDF1742-3BD7-4CFC-B553-DBF83D211013}" type="pres">
      <dgm:prSet presAssocID="{218D8CA1-E01B-43B5-A91F-8128D920EEBA}" presName="Accent2" presStyleCnt="0"/>
      <dgm:spPr/>
    </dgm:pt>
    <dgm:pt modelId="{66FC5F3A-8864-4766-A7AC-4DB5FCB8F543}" type="pres">
      <dgm:prSet presAssocID="{218D8CA1-E01B-43B5-A91F-8128D920EEBA}" presName="Accent" presStyleLbl="bgShp" presStyleIdx="1" presStyleCnt="6"/>
      <dgm:spPr/>
    </dgm:pt>
    <dgm:pt modelId="{8E639BD1-6983-4D53-94DD-DA6640480D41}" type="pres">
      <dgm:prSet presAssocID="{218D8CA1-E01B-43B5-A91F-8128D920EEBA}" presName="Child2" presStyleLbl="node1" presStyleIdx="1" presStyleCnt="6">
        <dgm:presLayoutVars>
          <dgm:chMax val="0"/>
          <dgm:chPref val="0"/>
          <dgm:bulletEnabled val="1"/>
        </dgm:presLayoutVars>
      </dgm:prSet>
      <dgm:spPr/>
    </dgm:pt>
    <dgm:pt modelId="{7FDD0FAA-CC35-4310-A74A-3BE15F845820}" type="pres">
      <dgm:prSet presAssocID="{A39EE765-E29E-4B87-8AA8-CDA7E28E9FA0}" presName="Accent3" presStyleCnt="0"/>
      <dgm:spPr/>
    </dgm:pt>
    <dgm:pt modelId="{71FC21D4-0683-4DBB-94D8-056F7320B981}" type="pres">
      <dgm:prSet presAssocID="{A39EE765-E29E-4B87-8AA8-CDA7E28E9FA0}" presName="Accent" presStyleLbl="bgShp" presStyleIdx="2" presStyleCnt="6"/>
      <dgm:spPr/>
    </dgm:pt>
    <dgm:pt modelId="{C494F388-204D-4C07-9F42-A0B3FEC6B2F1}" type="pres">
      <dgm:prSet presAssocID="{A39EE765-E29E-4B87-8AA8-CDA7E28E9FA0}" presName="Child3" presStyleLbl="node1" presStyleIdx="2" presStyleCnt="6">
        <dgm:presLayoutVars>
          <dgm:chMax val="0"/>
          <dgm:chPref val="0"/>
          <dgm:bulletEnabled val="1"/>
        </dgm:presLayoutVars>
      </dgm:prSet>
      <dgm:spPr/>
    </dgm:pt>
    <dgm:pt modelId="{93A91385-292C-4090-9583-7E12273B45F9}" type="pres">
      <dgm:prSet presAssocID="{20F64869-B57B-45FE-AFC0-1E32BFA7B4BE}" presName="Accent4" presStyleCnt="0"/>
      <dgm:spPr/>
    </dgm:pt>
    <dgm:pt modelId="{D285FDDC-66E6-4708-8864-E8DE102F42F9}" type="pres">
      <dgm:prSet presAssocID="{20F64869-B57B-45FE-AFC0-1E32BFA7B4BE}" presName="Accent" presStyleLbl="bgShp" presStyleIdx="3" presStyleCnt="6"/>
      <dgm:spPr/>
    </dgm:pt>
    <dgm:pt modelId="{668BE226-D47C-4F2F-87DD-DB540007E96C}" type="pres">
      <dgm:prSet presAssocID="{20F64869-B57B-45FE-AFC0-1E32BFA7B4BE}" presName="Child4" presStyleLbl="node1" presStyleIdx="3" presStyleCnt="6">
        <dgm:presLayoutVars>
          <dgm:chMax val="0"/>
          <dgm:chPref val="0"/>
          <dgm:bulletEnabled val="1"/>
        </dgm:presLayoutVars>
      </dgm:prSet>
      <dgm:spPr/>
    </dgm:pt>
    <dgm:pt modelId="{475CB2D3-A6E1-4786-A427-68C5D3D64D56}" type="pres">
      <dgm:prSet presAssocID="{69361537-1A47-45C2-A236-4CFD9FCADB07}" presName="Accent5" presStyleCnt="0"/>
      <dgm:spPr/>
    </dgm:pt>
    <dgm:pt modelId="{0E3EA703-7DB6-40DD-B3FC-15A1CE6F1930}" type="pres">
      <dgm:prSet presAssocID="{69361537-1A47-45C2-A236-4CFD9FCADB07}" presName="Accent" presStyleLbl="bgShp" presStyleIdx="4" presStyleCnt="6"/>
      <dgm:spPr/>
    </dgm:pt>
    <dgm:pt modelId="{1582ADC8-073D-47D6-97BD-DA2F1607E0B4}" type="pres">
      <dgm:prSet presAssocID="{69361537-1A47-45C2-A236-4CFD9FCADB07}" presName="Child5" presStyleLbl="node1" presStyleIdx="4" presStyleCnt="6">
        <dgm:presLayoutVars>
          <dgm:chMax val="0"/>
          <dgm:chPref val="0"/>
          <dgm:bulletEnabled val="1"/>
        </dgm:presLayoutVars>
      </dgm:prSet>
      <dgm:spPr/>
    </dgm:pt>
    <dgm:pt modelId="{8266880B-597A-4EEB-8BD0-1F4798128A84}" type="pres">
      <dgm:prSet presAssocID="{1094E907-DF74-4C51-B042-69A861EE54FC}" presName="Accent6" presStyleCnt="0"/>
      <dgm:spPr/>
    </dgm:pt>
    <dgm:pt modelId="{B1D92921-FA2E-4D13-A028-7BA9F9D2C0FD}" type="pres">
      <dgm:prSet presAssocID="{1094E907-DF74-4C51-B042-69A861EE54FC}" presName="Accent" presStyleLbl="bgShp" presStyleIdx="5" presStyleCnt="6"/>
      <dgm:spPr/>
    </dgm:pt>
    <dgm:pt modelId="{7BA703B0-837C-44DB-BAE3-23382F720E83}" type="pres">
      <dgm:prSet presAssocID="{1094E907-DF74-4C51-B042-69A861EE54FC}" presName="Child6" presStyleLbl="node1" presStyleIdx="5" presStyleCnt="6">
        <dgm:presLayoutVars>
          <dgm:chMax val="0"/>
          <dgm:chPref val="0"/>
          <dgm:bulletEnabled val="1"/>
        </dgm:presLayoutVars>
      </dgm:prSet>
      <dgm:spPr/>
    </dgm:pt>
  </dgm:ptLst>
  <dgm:cxnLst>
    <dgm:cxn modelId="{D5CD6F06-BDD9-4B0B-83B7-B225C4CC6739}" srcId="{3732B84C-86CF-455F-B549-2747C670EEA2}" destId="{6A7412B9-B58E-42A2-AF65-7F4B49C1EE11}" srcOrd="0" destOrd="0" parTransId="{B2B49883-22CB-44D8-95FF-D32115C777D6}" sibTransId="{31980DBF-2256-45AC-A5CD-22054D37A2F0}"/>
    <dgm:cxn modelId="{98B89B0B-0B37-434C-9957-EBCEC5530E7A}" type="presOf" srcId="{1094E907-DF74-4C51-B042-69A861EE54FC}" destId="{7BA703B0-837C-44DB-BAE3-23382F720E83}" srcOrd="0" destOrd="0" presId="urn:microsoft.com/office/officeart/2011/layout/HexagonRadial"/>
    <dgm:cxn modelId="{6F4A7F0C-CEA8-47E6-8B17-0BF0D5C46769}" type="presOf" srcId="{D4745610-1CB2-400A-9366-F69C45B51DB7}" destId="{089A0519-85B2-4E80-ADE5-2AF15DF5C716}" srcOrd="0" destOrd="0" presId="urn:microsoft.com/office/officeart/2011/layout/HexagonRadial"/>
    <dgm:cxn modelId="{71A7C90C-B8EE-44D0-9EDF-8BD201615ECD}" type="presOf" srcId="{3732B84C-86CF-455F-B549-2747C670EEA2}" destId="{5758B678-C603-49FC-80F5-0C8F1BAB0854}" srcOrd="0" destOrd="0" presId="urn:microsoft.com/office/officeart/2011/layout/HexagonRadial"/>
    <dgm:cxn modelId="{8F3D211B-3E88-4EDA-A99A-AE47A66E1BF9}" srcId="{D4745610-1CB2-400A-9366-F69C45B51DB7}" destId="{69361537-1A47-45C2-A236-4CFD9FCADB07}" srcOrd="4" destOrd="0" parTransId="{401385B7-7CD4-402F-9993-558A9D336060}" sibTransId="{EFE5D498-C350-45B3-9FB7-60F3B3ED6FA5}"/>
    <dgm:cxn modelId="{EEB89435-8974-404F-83DA-9487243B8C60}" type="presOf" srcId="{20F64869-B57B-45FE-AFC0-1E32BFA7B4BE}" destId="{668BE226-D47C-4F2F-87DD-DB540007E96C}" srcOrd="0" destOrd="0" presId="urn:microsoft.com/office/officeart/2011/layout/HexagonRadial"/>
    <dgm:cxn modelId="{965CA835-8AC2-467C-9CAE-D30EEA761C20}" srcId="{1094E907-DF74-4C51-B042-69A861EE54FC}" destId="{351EED0F-C854-4EDA-BEA1-5C4EA2B21584}" srcOrd="0" destOrd="0" parTransId="{469BA590-A9EA-48B4-84E6-B8F2D5018068}" sibTransId="{5BFE74F5-CF9E-4576-BB4C-01F553B8A86E}"/>
    <dgm:cxn modelId="{6651293A-87D6-434A-A888-38E7847774FD}" srcId="{E38B9BEA-B28A-4CDB-855D-DDB17ACD8637}" destId="{D4745610-1CB2-400A-9366-F69C45B51DB7}" srcOrd="0" destOrd="0" parTransId="{08FFC25A-FD0F-4A9B-BEBC-CF827AE3C6C8}" sibTransId="{C70D0DDE-67B6-44B1-B52E-9E0A4FC74548}"/>
    <dgm:cxn modelId="{F7FABC72-BC7B-47C4-967F-43EBC50E5165}" type="presOf" srcId="{412AEA26-2ED1-484E-B3D1-7F15129E6E62}" destId="{5758B678-C603-49FC-80F5-0C8F1BAB0854}" srcOrd="0" destOrd="2" presId="urn:microsoft.com/office/officeart/2011/layout/HexagonRadial"/>
    <dgm:cxn modelId="{064E1775-1936-49FD-B926-DE873FA49CC7}" type="presOf" srcId="{860AE73A-9A7F-4236-A1C0-CC89A8671B15}" destId="{668BE226-D47C-4F2F-87DD-DB540007E96C}" srcOrd="0" destOrd="1" presId="urn:microsoft.com/office/officeart/2011/layout/HexagonRadial"/>
    <dgm:cxn modelId="{C1F2F175-5053-48B7-94EE-FC2D937E7911}" type="presOf" srcId="{B3A1860E-5A78-492F-B12C-6C4F64AD7525}" destId="{1582ADC8-073D-47D6-97BD-DA2F1607E0B4}" srcOrd="0" destOrd="1" presId="urn:microsoft.com/office/officeart/2011/layout/HexagonRadial"/>
    <dgm:cxn modelId="{0BA11777-9AF7-4277-899D-41B8D7316506}" srcId="{A39EE765-E29E-4B87-8AA8-CDA7E28E9FA0}" destId="{117DC2DD-B755-4424-9A66-AE320241A8C0}" srcOrd="0" destOrd="0" parTransId="{8292F407-8DDF-4BE1-8EB1-3F9D11E2B9E4}" sibTransId="{EF8714AD-8A79-46D9-A965-2915EB7F3FBA}"/>
    <dgm:cxn modelId="{E8715677-0F5B-447D-9CED-94F4FA374ECC}" type="presOf" srcId="{117DC2DD-B755-4424-9A66-AE320241A8C0}" destId="{C494F388-204D-4C07-9F42-A0B3FEC6B2F1}" srcOrd="0" destOrd="1" presId="urn:microsoft.com/office/officeart/2011/layout/HexagonRadial"/>
    <dgm:cxn modelId="{D7D87658-2C93-4AB2-93D0-D71C51E01FEF}" type="presOf" srcId="{351EED0F-C854-4EDA-BEA1-5C4EA2B21584}" destId="{7BA703B0-837C-44DB-BAE3-23382F720E83}" srcOrd="0" destOrd="1" presId="urn:microsoft.com/office/officeart/2011/layout/HexagonRadial"/>
    <dgm:cxn modelId="{45625359-268E-47BA-AEEA-BA853D39B4AA}" type="presOf" srcId="{218D8CA1-E01B-43B5-A91F-8128D920EEBA}" destId="{8E639BD1-6983-4D53-94DD-DA6640480D41}" srcOrd="0" destOrd="0" presId="urn:microsoft.com/office/officeart/2011/layout/HexagonRadial"/>
    <dgm:cxn modelId="{00969D7C-E073-4FA9-85A8-65A2A204829A}" srcId="{D4745610-1CB2-400A-9366-F69C45B51DB7}" destId="{20F64869-B57B-45FE-AFC0-1E32BFA7B4BE}" srcOrd="3" destOrd="0" parTransId="{178A4E07-122F-4453-BF80-1EFAA1B71A1D}" sibTransId="{E5987C8C-4C07-4782-B2C4-38D1349FE6FD}"/>
    <dgm:cxn modelId="{A7C3F987-67AD-4EE2-BE5B-E46AC3A5393B}" srcId="{218D8CA1-E01B-43B5-A91F-8128D920EEBA}" destId="{5A0BBE34-18A7-4CF1-B9AE-662B0C4CE2D6}" srcOrd="0" destOrd="0" parTransId="{2A413BD7-EB88-4763-986A-07AB8232D7E5}" sibTransId="{AD02A160-7FD4-4F1D-810E-A8B541E06420}"/>
    <dgm:cxn modelId="{A1BF25C7-261E-47B3-98B5-D95247171FCC}" srcId="{D4745610-1CB2-400A-9366-F69C45B51DB7}" destId="{218D8CA1-E01B-43B5-A91F-8128D920EEBA}" srcOrd="1" destOrd="0" parTransId="{3E29C0A7-AB9E-4D96-8407-C2BF702DFBF4}" sibTransId="{096BE9F3-6281-4AA6-AF4D-C6B101644437}"/>
    <dgm:cxn modelId="{962739D4-4191-42CA-97B3-216DEA2184C0}" srcId="{D4745610-1CB2-400A-9366-F69C45B51DB7}" destId="{A39EE765-E29E-4B87-8AA8-CDA7E28E9FA0}" srcOrd="2" destOrd="0" parTransId="{DF7F3095-A62E-4F64-A3B3-9B7D2FE24812}" sibTransId="{A1455ED7-E0AF-4495-B906-84A9240253DD}"/>
    <dgm:cxn modelId="{D7EF73D9-7323-4665-9214-BED1DF3F39C4}" type="presOf" srcId="{5A0BBE34-18A7-4CF1-B9AE-662B0C4CE2D6}" destId="{8E639BD1-6983-4D53-94DD-DA6640480D41}" srcOrd="0" destOrd="1" presId="urn:microsoft.com/office/officeart/2011/layout/HexagonRadial"/>
    <dgm:cxn modelId="{CBA2A2DB-7156-4AA6-914B-6CFCB997C1AB}" type="presOf" srcId="{A39EE765-E29E-4B87-8AA8-CDA7E28E9FA0}" destId="{C494F388-204D-4C07-9F42-A0B3FEC6B2F1}" srcOrd="0" destOrd="0" presId="urn:microsoft.com/office/officeart/2011/layout/HexagonRadial"/>
    <dgm:cxn modelId="{8955DDE4-E640-4E19-9E46-5C6CE13DF31B}" srcId="{D4745610-1CB2-400A-9366-F69C45B51DB7}" destId="{1094E907-DF74-4C51-B042-69A861EE54FC}" srcOrd="5" destOrd="0" parTransId="{8113B25A-9D76-400B-A40C-EED472E0E4BD}" sibTransId="{F6CD60C9-D99E-46CE-BAF2-D907E5A08551}"/>
    <dgm:cxn modelId="{2B20F1E6-E610-476F-AFBD-3DECE0ABE213}" srcId="{3732B84C-86CF-455F-B549-2747C670EEA2}" destId="{412AEA26-2ED1-484E-B3D1-7F15129E6E62}" srcOrd="1" destOrd="0" parTransId="{990CB220-E563-4F39-A7DE-FF668AC8086E}" sibTransId="{9C314AEF-B3E4-493F-8975-1C6C16C6218C}"/>
    <dgm:cxn modelId="{3CB0EBF2-0BA7-48E9-9E37-6AD07D9D0A2E}" type="presOf" srcId="{6A7412B9-B58E-42A2-AF65-7F4B49C1EE11}" destId="{5758B678-C603-49FC-80F5-0C8F1BAB0854}" srcOrd="0" destOrd="1" presId="urn:microsoft.com/office/officeart/2011/layout/HexagonRadial"/>
    <dgm:cxn modelId="{911443F4-8548-4CE4-B37A-87ACEF26DCD9}" type="presOf" srcId="{E38B9BEA-B28A-4CDB-855D-DDB17ACD8637}" destId="{F26D8902-1A3B-430B-B266-CCFB0C033C85}" srcOrd="0" destOrd="0" presId="urn:microsoft.com/office/officeart/2011/layout/HexagonRadial"/>
    <dgm:cxn modelId="{037768F4-FCF1-4A0B-B8D2-70FC8308CEFC}" srcId="{D4745610-1CB2-400A-9366-F69C45B51DB7}" destId="{3732B84C-86CF-455F-B549-2747C670EEA2}" srcOrd="0" destOrd="0" parTransId="{BFDD36D4-948D-44E6-9638-456C37FC4041}" sibTransId="{45C5D323-28CF-45B7-8EE5-8D77C2C0B931}"/>
    <dgm:cxn modelId="{B4E43AFB-6BB8-4076-9C38-4BCE044737F0}" type="presOf" srcId="{69361537-1A47-45C2-A236-4CFD9FCADB07}" destId="{1582ADC8-073D-47D6-97BD-DA2F1607E0B4}" srcOrd="0" destOrd="0" presId="urn:microsoft.com/office/officeart/2011/layout/HexagonRadial"/>
    <dgm:cxn modelId="{6E0350FB-1C63-4F82-A813-A3AEDE949F93}" srcId="{69361537-1A47-45C2-A236-4CFD9FCADB07}" destId="{B3A1860E-5A78-492F-B12C-6C4F64AD7525}" srcOrd="0" destOrd="0" parTransId="{BE23CB51-7E0A-450F-89CC-811CF1F08AE3}" sibTransId="{AAC757D4-C03B-4554-8296-0ED430F717A1}"/>
    <dgm:cxn modelId="{0093AAFE-8E95-48B6-947C-E110AA6CEC19}" srcId="{20F64869-B57B-45FE-AFC0-1E32BFA7B4BE}" destId="{860AE73A-9A7F-4236-A1C0-CC89A8671B15}" srcOrd="0" destOrd="0" parTransId="{D0C44B3B-3908-487D-8D44-2809E76C0214}" sibTransId="{27099820-8FF0-45EF-B565-48A536FE5D08}"/>
    <dgm:cxn modelId="{1A2A933F-7028-4192-8702-EB2CF5597FB6}" type="presParOf" srcId="{F26D8902-1A3B-430B-B266-CCFB0C033C85}" destId="{089A0519-85B2-4E80-ADE5-2AF15DF5C716}" srcOrd="0" destOrd="0" presId="urn:microsoft.com/office/officeart/2011/layout/HexagonRadial"/>
    <dgm:cxn modelId="{65575E95-F174-449C-B91E-65411262D9FD}" type="presParOf" srcId="{F26D8902-1A3B-430B-B266-CCFB0C033C85}" destId="{527BBF5A-358A-4715-9E51-DD9D0F985EBB}" srcOrd="1" destOrd="0" presId="urn:microsoft.com/office/officeart/2011/layout/HexagonRadial"/>
    <dgm:cxn modelId="{18719FBE-9BC8-491F-A893-D2B1B5A2297E}" type="presParOf" srcId="{527BBF5A-358A-4715-9E51-DD9D0F985EBB}" destId="{8BE3A6B5-6669-4A0B-BCE7-496D28AEA1AA}" srcOrd="0" destOrd="0" presId="urn:microsoft.com/office/officeart/2011/layout/HexagonRadial"/>
    <dgm:cxn modelId="{0321FAB1-2AC1-4A80-8937-6B63C59143AE}" type="presParOf" srcId="{F26D8902-1A3B-430B-B266-CCFB0C033C85}" destId="{5758B678-C603-49FC-80F5-0C8F1BAB0854}" srcOrd="2" destOrd="0" presId="urn:microsoft.com/office/officeart/2011/layout/HexagonRadial"/>
    <dgm:cxn modelId="{3D9998FE-3996-418E-819E-83CF6CE4396B}" type="presParOf" srcId="{F26D8902-1A3B-430B-B266-CCFB0C033C85}" destId="{4EDF1742-3BD7-4CFC-B553-DBF83D211013}" srcOrd="3" destOrd="0" presId="urn:microsoft.com/office/officeart/2011/layout/HexagonRadial"/>
    <dgm:cxn modelId="{2531DD2B-8CBB-429D-80A1-4473DED8538B}" type="presParOf" srcId="{4EDF1742-3BD7-4CFC-B553-DBF83D211013}" destId="{66FC5F3A-8864-4766-A7AC-4DB5FCB8F543}" srcOrd="0" destOrd="0" presId="urn:microsoft.com/office/officeart/2011/layout/HexagonRadial"/>
    <dgm:cxn modelId="{0ACD908F-6563-4D9F-8AF4-69CCD00F2C79}" type="presParOf" srcId="{F26D8902-1A3B-430B-B266-CCFB0C033C85}" destId="{8E639BD1-6983-4D53-94DD-DA6640480D41}" srcOrd="4" destOrd="0" presId="urn:microsoft.com/office/officeart/2011/layout/HexagonRadial"/>
    <dgm:cxn modelId="{77C37971-69E3-4FCA-9966-16DB8CC87720}" type="presParOf" srcId="{F26D8902-1A3B-430B-B266-CCFB0C033C85}" destId="{7FDD0FAA-CC35-4310-A74A-3BE15F845820}" srcOrd="5" destOrd="0" presId="urn:microsoft.com/office/officeart/2011/layout/HexagonRadial"/>
    <dgm:cxn modelId="{14F9656C-9738-40BC-ACB8-AA56BB106660}" type="presParOf" srcId="{7FDD0FAA-CC35-4310-A74A-3BE15F845820}" destId="{71FC21D4-0683-4DBB-94D8-056F7320B981}" srcOrd="0" destOrd="0" presId="urn:microsoft.com/office/officeart/2011/layout/HexagonRadial"/>
    <dgm:cxn modelId="{23B987A7-52F2-454E-BA54-036DB056013D}" type="presParOf" srcId="{F26D8902-1A3B-430B-B266-CCFB0C033C85}" destId="{C494F388-204D-4C07-9F42-A0B3FEC6B2F1}" srcOrd="6" destOrd="0" presId="urn:microsoft.com/office/officeart/2011/layout/HexagonRadial"/>
    <dgm:cxn modelId="{B5092E2C-9123-4057-90DA-C6495C1C6D31}" type="presParOf" srcId="{F26D8902-1A3B-430B-B266-CCFB0C033C85}" destId="{93A91385-292C-4090-9583-7E12273B45F9}" srcOrd="7" destOrd="0" presId="urn:microsoft.com/office/officeart/2011/layout/HexagonRadial"/>
    <dgm:cxn modelId="{874F9B1C-5EEF-42B6-820C-C4A4390A59B1}" type="presParOf" srcId="{93A91385-292C-4090-9583-7E12273B45F9}" destId="{D285FDDC-66E6-4708-8864-E8DE102F42F9}" srcOrd="0" destOrd="0" presId="urn:microsoft.com/office/officeart/2011/layout/HexagonRadial"/>
    <dgm:cxn modelId="{1EA6C576-42FD-4477-B652-00959F80C2FC}" type="presParOf" srcId="{F26D8902-1A3B-430B-B266-CCFB0C033C85}" destId="{668BE226-D47C-4F2F-87DD-DB540007E96C}" srcOrd="8" destOrd="0" presId="urn:microsoft.com/office/officeart/2011/layout/HexagonRadial"/>
    <dgm:cxn modelId="{4D8C043A-1D86-440F-B1E7-4C090EFB3C3B}" type="presParOf" srcId="{F26D8902-1A3B-430B-B266-CCFB0C033C85}" destId="{475CB2D3-A6E1-4786-A427-68C5D3D64D56}" srcOrd="9" destOrd="0" presId="urn:microsoft.com/office/officeart/2011/layout/HexagonRadial"/>
    <dgm:cxn modelId="{58474003-834C-4E45-B655-6B88B09011FE}" type="presParOf" srcId="{475CB2D3-A6E1-4786-A427-68C5D3D64D56}" destId="{0E3EA703-7DB6-40DD-B3FC-15A1CE6F1930}" srcOrd="0" destOrd="0" presId="urn:microsoft.com/office/officeart/2011/layout/HexagonRadial"/>
    <dgm:cxn modelId="{BF0B765B-0F1B-4D01-A07F-E7B04FD79A8C}" type="presParOf" srcId="{F26D8902-1A3B-430B-B266-CCFB0C033C85}" destId="{1582ADC8-073D-47D6-97BD-DA2F1607E0B4}" srcOrd="10" destOrd="0" presId="urn:microsoft.com/office/officeart/2011/layout/HexagonRadial"/>
    <dgm:cxn modelId="{C4BC7C75-E339-423E-9FE7-AEBFFEF51506}" type="presParOf" srcId="{F26D8902-1A3B-430B-B266-CCFB0C033C85}" destId="{8266880B-597A-4EEB-8BD0-1F4798128A84}" srcOrd="11" destOrd="0" presId="urn:microsoft.com/office/officeart/2011/layout/HexagonRadial"/>
    <dgm:cxn modelId="{D125E8E3-1F44-49AF-AE11-EECC9E807734}" type="presParOf" srcId="{8266880B-597A-4EEB-8BD0-1F4798128A84}" destId="{B1D92921-FA2E-4D13-A028-7BA9F9D2C0FD}" srcOrd="0" destOrd="0" presId="urn:microsoft.com/office/officeart/2011/layout/HexagonRadial"/>
    <dgm:cxn modelId="{4DEA50F2-64C2-47D2-8C32-8C8684C03B51}" type="presParOf" srcId="{F26D8902-1A3B-430B-B266-CCFB0C033C85}" destId="{7BA703B0-837C-44DB-BAE3-23382F720E83}"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8B9BEA-B28A-4CDB-855D-DDB17ACD8637}" type="doc">
      <dgm:prSet loTypeId="urn:microsoft.com/office/officeart/2011/layout/HexagonRadial" loCatId="cycle" qsTypeId="urn:microsoft.com/office/officeart/2005/8/quickstyle/3d1" qsCatId="3D" csTypeId="urn:microsoft.com/office/officeart/2005/8/colors/accent3_5" csCatId="accent3" phldr="1"/>
      <dgm:spPr/>
      <dgm:t>
        <a:bodyPr/>
        <a:lstStyle/>
        <a:p>
          <a:endParaRPr lang="en-GB"/>
        </a:p>
      </dgm:t>
    </dgm:pt>
    <dgm:pt modelId="{D4745610-1CB2-400A-9366-F69C45B51DB7}">
      <dgm:prSet phldrT="[Text]" custT="1"/>
      <dgm:spPr/>
      <dgm:t>
        <a:bodyPr/>
        <a:lstStyle/>
        <a:p>
          <a:r>
            <a:rPr lang="en-GB" sz="3200" dirty="0"/>
            <a:t>COAST</a:t>
          </a:r>
        </a:p>
      </dgm:t>
    </dgm:pt>
    <dgm:pt modelId="{08FFC25A-FD0F-4A9B-BEBC-CF827AE3C6C8}" type="parTrans" cxnId="{6651293A-87D6-434A-A888-38E7847774FD}">
      <dgm:prSet/>
      <dgm:spPr/>
      <dgm:t>
        <a:bodyPr/>
        <a:lstStyle/>
        <a:p>
          <a:endParaRPr lang="en-GB" sz="2000"/>
        </a:p>
      </dgm:t>
    </dgm:pt>
    <dgm:pt modelId="{C70D0DDE-67B6-44B1-B52E-9E0A4FC74548}" type="sibTrans" cxnId="{6651293A-87D6-434A-A888-38E7847774FD}">
      <dgm:prSet/>
      <dgm:spPr/>
      <dgm:t>
        <a:bodyPr/>
        <a:lstStyle/>
        <a:p>
          <a:endParaRPr lang="en-GB" sz="2000"/>
        </a:p>
      </dgm:t>
    </dgm:pt>
    <dgm:pt modelId="{3732B84C-86CF-455F-B549-2747C670EEA2}">
      <dgm:prSet phldrT="[Text]" custT="1"/>
      <dgm:spPr/>
      <dgm:t>
        <a:bodyPr/>
        <a:lstStyle/>
        <a:p>
          <a:r>
            <a:rPr lang="en-GB" sz="1400" dirty="0"/>
            <a:t>Active/Passive crawling</a:t>
          </a:r>
        </a:p>
      </dgm:t>
    </dgm:pt>
    <dgm:pt modelId="{BFDD36D4-948D-44E6-9638-456C37FC4041}" type="parTrans" cxnId="{037768F4-FCF1-4A0B-B8D2-70FC8308CEFC}">
      <dgm:prSet/>
      <dgm:spPr/>
      <dgm:t>
        <a:bodyPr/>
        <a:lstStyle/>
        <a:p>
          <a:endParaRPr lang="en-GB" sz="2000"/>
        </a:p>
      </dgm:t>
    </dgm:pt>
    <dgm:pt modelId="{45C5D323-28CF-45B7-8EE5-8D77C2C0B931}" type="sibTrans" cxnId="{037768F4-FCF1-4A0B-B8D2-70FC8308CEFC}">
      <dgm:prSet/>
      <dgm:spPr/>
      <dgm:t>
        <a:bodyPr/>
        <a:lstStyle/>
        <a:p>
          <a:endParaRPr lang="en-GB" sz="2000"/>
        </a:p>
      </dgm:t>
    </dgm:pt>
    <dgm:pt modelId="{218D8CA1-E01B-43B5-A91F-8128D920EEBA}">
      <dgm:prSet phldrT="[Text]" custT="1"/>
      <dgm:spPr/>
      <dgm:t>
        <a:bodyPr/>
        <a:lstStyle/>
        <a:p>
          <a:r>
            <a:rPr lang="en-GB" sz="1400" dirty="0"/>
            <a:t>Specific attacks</a:t>
          </a:r>
        </a:p>
      </dgm:t>
    </dgm:pt>
    <dgm:pt modelId="{3E29C0A7-AB9E-4D96-8407-C2BF702DFBF4}" type="parTrans" cxnId="{A1BF25C7-261E-47B3-98B5-D95247171FCC}">
      <dgm:prSet/>
      <dgm:spPr/>
      <dgm:t>
        <a:bodyPr/>
        <a:lstStyle/>
        <a:p>
          <a:endParaRPr lang="en-GB" sz="2000"/>
        </a:p>
      </dgm:t>
    </dgm:pt>
    <dgm:pt modelId="{096BE9F3-6281-4AA6-AF4D-C6B101644437}" type="sibTrans" cxnId="{A1BF25C7-261E-47B3-98B5-D95247171FCC}">
      <dgm:prSet/>
      <dgm:spPr/>
      <dgm:t>
        <a:bodyPr/>
        <a:lstStyle/>
        <a:p>
          <a:endParaRPr lang="en-GB" sz="2000"/>
        </a:p>
      </dgm:t>
    </dgm:pt>
    <dgm:pt modelId="{A39EE765-E29E-4B87-8AA8-CDA7E28E9FA0}">
      <dgm:prSet phldrT="[Text]" custT="1"/>
      <dgm:spPr/>
      <dgm:t>
        <a:bodyPr/>
        <a:lstStyle/>
        <a:p>
          <a:r>
            <a:rPr lang="en-GB" sz="1400" dirty="0"/>
            <a:t>Host-Oblivious Network Security</a:t>
          </a:r>
        </a:p>
      </dgm:t>
    </dgm:pt>
    <dgm:pt modelId="{DF7F3095-A62E-4F64-A3B3-9B7D2FE24812}" type="parTrans" cxnId="{962739D4-4191-42CA-97B3-216DEA2184C0}">
      <dgm:prSet/>
      <dgm:spPr/>
      <dgm:t>
        <a:bodyPr/>
        <a:lstStyle/>
        <a:p>
          <a:endParaRPr lang="en-GB" sz="2000"/>
        </a:p>
      </dgm:t>
    </dgm:pt>
    <dgm:pt modelId="{A1455ED7-E0AF-4495-B906-84A9240253DD}" type="sibTrans" cxnId="{962739D4-4191-42CA-97B3-216DEA2184C0}">
      <dgm:prSet/>
      <dgm:spPr/>
      <dgm:t>
        <a:bodyPr/>
        <a:lstStyle/>
        <a:p>
          <a:endParaRPr lang="en-GB" sz="2000"/>
        </a:p>
      </dgm:t>
    </dgm:pt>
    <dgm:pt modelId="{117DC2DD-B755-4424-9A66-AE320241A8C0}">
      <dgm:prSet phldrT="[Text]" custT="1"/>
      <dgm:spPr/>
      <dgm:t>
        <a:bodyPr/>
        <a:lstStyle/>
        <a:p>
          <a:r>
            <a:rPr lang="en-GB" sz="1000" dirty="0"/>
            <a:t>Low probability of establishing session key between data consumer and producer</a:t>
          </a:r>
        </a:p>
      </dgm:t>
    </dgm:pt>
    <dgm:pt modelId="{8292F407-8DDF-4BE1-8EB1-3F9D11E2B9E4}" type="parTrans" cxnId="{0BA11777-9AF7-4277-899D-41B8D7316506}">
      <dgm:prSet/>
      <dgm:spPr/>
      <dgm:t>
        <a:bodyPr/>
        <a:lstStyle/>
        <a:p>
          <a:endParaRPr lang="en-GB" sz="2000"/>
        </a:p>
      </dgm:t>
    </dgm:pt>
    <dgm:pt modelId="{EF8714AD-8A79-46D9-A965-2915EB7F3FBA}" type="sibTrans" cxnId="{0BA11777-9AF7-4277-899D-41B8D7316506}">
      <dgm:prSet/>
      <dgm:spPr/>
      <dgm:t>
        <a:bodyPr/>
        <a:lstStyle/>
        <a:p>
          <a:endParaRPr lang="en-GB" sz="2000"/>
        </a:p>
      </dgm:t>
    </dgm:pt>
    <dgm:pt modelId="{20F64869-B57B-45FE-AFC0-1E32BFA7B4BE}">
      <dgm:prSet phldrT="[Text]" custT="1"/>
      <dgm:spPr/>
      <dgm:t>
        <a:bodyPr/>
        <a:lstStyle/>
        <a:p>
          <a:r>
            <a:rPr lang="en-GB" sz="1400" dirty="0"/>
            <a:t>Network nodes</a:t>
          </a:r>
        </a:p>
      </dgm:t>
    </dgm:pt>
    <dgm:pt modelId="{178A4E07-122F-4453-BF80-1EFAA1B71A1D}" type="parTrans" cxnId="{00969D7C-E073-4FA9-85A8-65A2A204829A}">
      <dgm:prSet/>
      <dgm:spPr/>
      <dgm:t>
        <a:bodyPr/>
        <a:lstStyle/>
        <a:p>
          <a:endParaRPr lang="en-GB" sz="2000"/>
        </a:p>
      </dgm:t>
    </dgm:pt>
    <dgm:pt modelId="{E5987C8C-4C07-4782-B2C4-38D1349FE6FD}" type="sibTrans" cxnId="{00969D7C-E073-4FA9-85A8-65A2A204829A}">
      <dgm:prSet/>
      <dgm:spPr/>
      <dgm:t>
        <a:bodyPr/>
        <a:lstStyle/>
        <a:p>
          <a:endParaRPr lang="en-GB" sz="2000"/>
        </a:p>
      </dgm:t>
    </dgm:pt>
    <dgm:pt modelId="{860AE73A-9A7F-4236-A1C0-CC89A8671B15}">
      <dgm:prSet phldrT="[Text]" custT="1"/>
      <dgm:spPr/>
      <dgm:t>
        <a:bodyPr/>
        <a:lstStyle/>
        <a:p>
          <a:r>
            <a:rPr lang="en-GB" sz="1000" dirty="0"/>
            <a:t>Too much processing</a:t>
          </a:r>
        </a:p>
      </dgm:t>
    </dgm:pt>
    <dgm:pt modelId="{D0C44B3B-3908-487D-8D44-2809E76C0214}" type="parTrans" cxnId="{0093AAFE-8E95-48B6-947C-E110AA6CEC19}">
      <dgm:prSet/>
      <dgm:spPr/>
      <dgm:t>
        <a:bodyPr/>
        <a:lstStyle/>
        <a:p>
          <a:endParaRPr lang="en-GB" sz="2000"/>
        </a:p>
      </dgm:t>
    </dgm:pt>
    <dgm:pt modelId="{27099820-8FF0-45EF-B565-48A536FE5D08}" type="sibTrans" cxnId="{0093AAFE-8E95-48B6-947C-E110AA6CEC19}">
      <dgm:prSet/>
      <dgm:spPr/>
      <dgm:t>
        <a:bodyPr/>
        <a:lstStyle/>
        <a:p>
          <a:endParaRPr lang="en-GB" sz="2000"/>
        </a:p>
      </dgm:t>
    </dgm:pt>
    <dgm:pt modelId="{6A7412B9-B58E-42A2-AF65-7F4B49C1EE11}">
      <dgm:prSet phldrT="[Text]" custT="1"/>
      <dgm:spPr/>
      <dgm:t>
        <a:bodyPr/>
        <a:lstStyle/>
        <a:p>
          <a:r>
            <a:rPr lang="en-GB" sz="1000" dirty="0"/>
            <a:t>Lacks efficiency</a:t>
          </a:r>
        </a:p>
      </dgm:t>
    </dgm:pt>
    <dgm:pt modelId="{B2B49883-22CB-44D8-95FF-D32115C777D6}" type="parTrans" cxnId="{D5CD6F06-BDD9-4B0B-83B7-B225C4CC6739}">
      <dgm:prSet/>
      <dgm:spPr/>
      <dgm:t>
        <a:bodyPr/>
        <a:lstStyle/>
        <a:p>
          <a:endParaRPr lang="en-GB" sz="2000"/>
        </a:p>
      </dgm:t>
    </dgm:pt>
    <dgm:pt modelId="{31980DBF-2256-45AC-A5CD-22054D37A2F0}" type="sibTrans" cxnId="{D5CD6F06-BDD9-4B0B-83B7-B225C4CC6739}">
      <dgm:prSet/>
      <dgm:spPr/>
      <dgm:t>
        <a:bodyPr/>
        <a:lstStyle/>
        <a:p>
          <a:endParaRPr lang="en-GB" sz="2000"/>
        </a:p>
      </dgm:t>
    </dgm:pt>
    <dgm:pt modelId="{5A0BBE34-18A7-4CF1-B9AE-662B0C4CE2D6}">
      <dgm:prSet phldrT="[Text]" custT="1"/>
      <dgm:spPr/>
      <dgm:t>
        <a:bodyPr/>
        <a:lstStyle/>
        <a:p>
          <a:r>
            <a:rPr lang="en-GB" sz="1000" dirty="0"/>
            <a:t>DoS attacks</a:t>
          </a:r>
        </a:p>
      </dgm:t>
    </dgm:pt>
    <dgm:pt modelId="{2A413BD7-EB88-4763-986A-07AB8232D7E5}" type="parTrans" cxnId="{A7C3F987-67AD-4EE2-BE5B-E46AC3A5393B}">
      <dgm:prSet/>
      <dgm:spPr/>
      <dgm:t>
        <a:bodyPr/>
        <a:lstStyle/>
        <a:p>
          <a:endParaRPr lang="en-GB" sz="2000"/>
        </a:p>
      </dgm:t>
    </dgm:pt>
    <dgm:pt modelId="{AD02A160-7FD4-4F1D-810E-A8B541E06420}" type="sibTrans" cxnId="{A7C3F987-67AD-4EE2-BE5B-E46AC3A5393B}">
      <dgm:prSet/>
      <dgm:spPr/>
      <dgm:t>
        <a:bodyPr/>
        <a:lstStyle/>
        <a:p>
          <a:endParaRPr lang="en-GB" sz="2000"/>
        </a:p>
      </dgm:t>
    </dgm:pt>
    <dgm:pt modelId="{69361537-1A47-45C2-A236-4CFD9FCADB07}">
      <dgm:prSet phldrT="[Text]" custT="1"/>
      <dgm:spPr/>
      <dgm:t>
        <a:bodyPr/>
        <a:lstStyle/>
        <a:p>
          <a:r>
            <a:rPr lang="en-GB" sz="1000" dirty="0"/>
            <a:t>Lack of access control</a:t>
          </a:r>
        </a:p>
      </dgm:t>
    </dgm:pt>
    <dgm:pt modelId="{401385B7-7CD4-402F-9993-558A9D336060}" type="parTrans" cxnId="{8F3D211B-3E88-4EDA-A99A-AE47A66E1BF9}">
      <dgm:prSet/>
      <dgm:spPr/>
      <dgm:t>
        <a:bodyPr/>
        <a:lstStyle/>
        <a:p>
          <a:endParaRPr lang="en-GB" sz="2000"/>
        </a:p>
      </dgm:t>
    </dgm:pt>
    <dgm:pt modelId="{EFE5D498-C350-45B3-9FB7-60F3B3ED6FA5}" type="sibTrans" cxnId="{8F3D211B-3E88-4EDA-A99A-AE47A66E1BF9}">
      <dgm:prSet/>
      <dgm:spPr/>
      <dgm:t>
        <a:bodyPr/>
        <a:lstStyle/>
        <a:p>
          <a:endParaRPr lang="en-GB" sz="2000"/>
        </a:p>
      </dgm:t>
    </dgm:pt>
    <dgm:pt modelId="{1094E907-DF74-4C51-B042-69A861EE54FC}">
      <dgm:prSet phldrT="[Text]" custT="1"/>
      <dgm:spPr/>
      <dgm:t>
        <a:bodyPr/>
        <a:lstStyle/>
        <a:p>
          <a:r>
            <a:rPr lang="en-GB" sz="1400" dirty="0"/>
            <a:t>Confidentiality</a:t>
          </a:r>
        </a:p>
      </dgm:t>
    </dgm:pt>
    <dgm:pt modelId="{8113B25A-9D76-400B-A40C-EED472E0E4BD}" type="parTrans" cxnId="{8955DDE4-E640-4E19-9E46-5C6CE13DF31B}">
      <dgm:prSet/>
      <dgm:spPr/>
      <dgm:t>
        <a:bodyPr/>
        <a:lstStyle/>
        <a:p>
          <a:endParaRPr lang="en-GB" sz="2000"/>
        </a:p>
      </dgm:t>
    </dgm:pt>
    <dgm:pt modelId="{F6CD60C9-D99E-46CE-BAF2-D907E5A08551}" type="sibTrans" cxnId="{8955DDE4-E640-4E19-9E46-5C6CE13DF31B}">
      <dgm:prSet/>
      <dgm:spPr/>
      <dgm:t>
        <a:bodyPr/>
        <a:lstStyle/>
        <a:p>
          <a:endParaRPr lang="en-GB" sz="2000"/>
        </a:p>
      </dgm:t>
    </dgm:pt>
    <dgm:pt modelId="{351EED0F-C854-4EDA-BEA1-5C4EA2B21584}">
      <dgm:prSet phldrT="[Text]" custT="1"/>
      <dgm:spPr/>
      <dgm:t>
        <a:bodyPr/>
        <a:lstStyle/>
        <a:p>
          <a:r>
            <a:rPr lang="en-GB" sz="1000" dirty="0"/>
            <a:t>Concern</a:t>
          </a:r>
        </a:p>
      </dgm:t>
    </dgm:pt>
    <dgm:pt modelId="{469BA590-A9EA-48B4-84E6-B8F2D5018068}" type="parTrans" cxnId="{965CA835-8AC2-467C-9CAE-D30EEA761C20}">
      <dgm:prSet/>
      <dgm:spPr/>
      <dgm:t>
        <a:bodyPr/>
        <a:lstStyle/>
        <a:p>
          <a:endParaRPr lang="en-GB" sz="2000"/>
        </a:p>
      </dgm:t>
    </dgm:pt>
    <dgm:pt modelId="{5BFE74F5-CF9E-4576-BB4C-01F553B8A86E}" type="sibTrans" cxnId="{965CA835-8AC2-467C-9CAE-D30EEA761C20}">
      <dgm:prSet/>
      <dgm:spPr/>
      <dgm:t>
        <a:bodyPr/>
        <a:lstStyle/>
        <a:p>
          <a:endParaRPr lang="en-GB" sz="2000"/>
        </a:p>
      </dgm:t>
    </dgm:pt>
    <dgm:pt modelId="{78C0025F-4503-4E4A-84CC-407249589D98}">
      <dgm:prSet phldrT="[Text]" custT="1"/>
      <dgm:spPr/>
      <dgm:t>
        <a:bodyPr/>
        <a:lstStyle/>
        <a:p>
          <a:r>
            <a:rPr lang="en-GB" sz="1000" dirty="0"/>
            <a:t>Difficult to construct end to end communications</a:t>
          </a:r>
        </a:p>
      </dgm:t>
    </dgm:pt>
    <dgm:pt modelId="{00CF7402-8016-4F56-B000-48FE7A00AAF3}" type="parTrans" cxnId="{EC55B6C0-9271-4401-B20C-21B27F266552}">
      <dgm:prSet/>
      <dgm:spPr/>
      <dgm:t>
        <a:bodyPr/>
        <a:lstStyle/>
        <a:p>
          <a:endParaRPr lang="en-GB" sz="2000"/>
        </a:p>
      </dgm:t>
    </dgm:pt>
    <dgm:pt modelId="{6FB016B1-ABD4-44A8-8332-CF2597E44870}" type="sibTrans" cxnId="{EC55B6C0-9271-4401-B20C-21B27F266552}">
      <dgm:prSet/>
      <dgm:spPr/>
      <dgm:t>
        <a:bodyPr/>
        <a:lstStyle/>
        <a:p>
          <a:endParaRPr lang="en-GB" sz="2000"/>
        </a:p>
      </dgm:t>
    </dgm:pt>
    <dgm:pt modelId="{D84B4D99-4CAD-4CA0-9795-3C63ADA1FE7A}">
      <dgm:prSet phldrT="[Text]" custT="1"/>
      <dgm:spPr/>
      <dgm:t>
        <a:bodyPr/>
        <a:lstStyle/>
        <a:p>
          <a:r>
            <a:rPr lang="en-GB" sz="1400" dirty="0"/>
            <a:t>Updates</a:t>
          </a:r>
        </a:p>
      </dgm:t>
    </dgm:pt>
    <dgm:pt modelId="{AEE1051E-3857-4B1A-9B6B-9E0B221A332F}" type="parTrans" cxnId="{22A0CFAC-EFA9-4320-AFA8-9DBBAD09835A}">
      <dgm:prSet/>
      <dgm:spPr/>
      <dgm:t>
        <a:bodyPr/>
        <a:lstStyle/>
        <a:p>
          <a:endParaRPr lang="en-GB" sz="2000"/>
        </a:p>
      </dgm:t>
    </dgm:pt>
    <dgm:pt modelId="{0CE667A8-DEB3-48BA-A610-5D214BBA8532}" type="sibTrans" cxnId="{22A0CFAC-EFA9-4320-AFA8-9DBBAD09835A}">
      <dgm:prSet/>
      <dgm:spPr/>
      <dgm:t>
        <a:bodyPr/>
        <a:lstStyle/>
        <a:p>
          <a:endParaRPr lang="en-GB" sz="2000"/>
        </a:p>
      </dgm:t>
    </dgm:pt>
    <dgm:pt modelId="{DAA6787F-2FDC-459B-BDD4-C72C1E1B75CE}">
      <dgm:prSet phldrT="[Text]" custT="1"/>
      <dgm:spPr/>
      <dgm:t>
        <a:bodyPr/>
        <a:lstStyle/>
        <a:p>
          <a:r>
            <a:rPr lang="en-GB" sz="1000" dirty="0"/>
            <a:t>High overhead</a:t>
          </a:r>
        </a:p>
      </dgm:t>
    </dgm:pt>
    <dgm:pt modelId="{0E4574FB-40D2-4067-9FEF-6A36BE6C0E79}" type="parTrans" cxnId="{B3F7EF2E-4F14-4722-B684-5F3211C43D2B}">
      <dgm:prSet/>
      <dgm:spPr/>
      <dgm:t>
        <a:bodyPr/>
        <a:lstStyle/>
        <a:p>
          <a:endParaRPr lang="en-GB" sz="2000"/>
        </a:p>
      </dgm:t>
    </dgm:pt>
    <dgm:pt modelId="{D63852E7-38D0-497F-9EDC-F54873D766EE}" type="sibTrans" cxnId="{B3F7EF2E-4F14-4722-B684-5F3211C43D2B}">
      <dgm:prSet/>
      <dgm:spPr/>
      <dgm:t>
        <a:bodyPr/>
        <a:lstStyle/>
        <a:p>
          <a:endParaRPr lang="en-GB" sz="2000"/>
        </a:p>
      </dgm:t>
    </dgm:pt>
    <dgm:pt modelId="{B3A1860E-5A78-492F-B12C-6C4F64AD7525}">
      <dgm:prSet phldrT="[Text]" custT="1"/>
      <dgm:spPr/>
      <dgm:t>
        <a:bodyPr/>
        <a:lstStyle/>
        <a:p>
          <a:endParaRPr lang="en-GB" sz="1000" dirty="0"/>
        </a:p>
      </dgm:t>
    </dgm:pt>
    <dgm:pt modelId="{AAC757D4-C03B-4554-8296-0ED430F717A1}" type="sibTrans" cxnId="{6E0350FB-1C63-4F82-A813-A3AEDE949F93}">
      <dgm:prSet/>
      <dgm:spPr/>
      <dgm:t>
        <a:bodyPr/>
        <a:lstStyle/>
        <a:p>
          <a:endParaRPr lang="en-GB" sz="2000"/>
        </a:p>
      </dgm:t>
    </dgm:pt>
    <dgm:pt modelId="{BE23CB51-7E0A-450F-89CC-811CF1F08AE3}" type="parTrans" cxnId="{6E0350FB-1C63-4F82-A813-A3AEDE949F93}">
      <dgm:prSet/>
      <dgm:spPr/>
      <dgm:t>
        <a:bodyPr/>
        <a:lstStyle/>
        <a:p>
          <a:endParaRPr lang="en-GB" sz="2000"/>
        </a:p>
      </dgm:t>
    </dgm:pt>
    <dgm:pt modelId="{F26D8902-1A3B-430B-B266-CCFB0C033C85}" type="pres">
      <dgm:prSet presAssocID="{E38B9BEA-B28A-4CDB-855D-DDB17ACD8637}" presName="Name0" presStyleCnt="0">
        <dgm:presLayoutVars>
          <dgm:chMax val="1"/>
          <dgm:chPref val="1"/>
          <dgm:dir/>
          <dgm:animOne val="branch"/>
          <dgm:animLvl val="lvl"/>
        </dgm:presLayoutVars>
      </dgm:prSet>
      <dgm:spPr/>
    </dgm:pt>
    <dgm:pt modelId="{089A0519-85B2-4E80-ADE5-2AF15DF5C716}" type="pres">
      <dgm:prSet presAssocID="{D4745610-1CB2-400A-9366-F69C45B51DB7}" presName="Parent" presStyleLbl="node0" presStyleIdx="0" presStyleCnt="1">
        <dgm:presLayoutVars>
          <dgm:chMax val="6"/>
          <dgm:chPref val="6"/>
        </dgm:presLayoutVars>
      </dgm:prSet>
      <dgm:spPr/>
    </dgm:pt>
    <dgm:pt modelId="{527BBF5A-358A-4715-9E51-DD9D0F985EBB}" type="pres">
      <dgm:prSet presAssocID="{3732B84C-86CF-455F-B549-2747C670EEA2}" presName="Accent1" presStyleCnt="0"/>
      <dgm:spPr/>
    </dgm:pt>
    <dgm:pt modelId="{8BE3A6B5-6669-4A0B-BCE7-496D28AEA1AA}" type="pres">
      <dgm:prSet presAssocID="{3732B84C-86CF-455F-B549-2747C670EEA2}" presName="Accent" presStyleLbl="bgShp" presStyleIdx="0" presStyleCnt="6"/>
      <dgm:spPr/>
    </dgm:pt>
    <dgm:pt modelId="{5758B678-C603-49FC-80F5-0C8F1BAB0854}" type="pres">
      <dgm:prSet presAssocID="{3732B84C-86CF-455F-B549-2747C670EEA2}" presName="Child1" presStyleLbl="node1" presStyleIdx="0" presStyleCnt="6">
        <dgm:presLayoutVars>
          <dgm:chMax val="0"/>
          <dgm:chPref val="0"/>
          <dgm:bulletEnabled val="1"/>
        </dgm:presLayoutVars>
      </dgm:prSet>
      <dgm:spPr/>
    </dgm:pt>
    <dgm:pt modelId="{4EDF1742-3BD7-4CFC-B553-DBF83D211013}" type="pres">
      <dgm:prSet presAssocID="{218D8CA1-E01B-43B5-A91F-8128D920EEBA}" presName="Accent2" presStyleCnt="0"/>
      <dgm:spPr/>
    </dgm:pt>
    <dgm:pt modelId="{66FC5F3A-8864-4766-A7AC-4DB5FCB8F543}" type="pres">
      <dgm:prSet presAssocID="{218D8CA1-E01B-43B5-A91F-8128D920EEBA}" presName="Accent" presStyleLbl="bgShp" presStyleIdx="1" presStyleCnt="6"/>
      <dgm:spPr/>
    </dgm:pt>
    <dgm:pt modelId="{8E639BD1-6983-4D53-94DD-DA6640480D41}" type="pres">
      <dgm:prSet presAssocID="{218D8CA1-E01B-43B5-A91F-8128D920EEBA}" presName="Child2" presStyleLbl="node1" presStyleIdx="1" presStyleCnt="6">
        <dgm:presLayoutVars>
          <dgm:chMax val="0"/>
          <dgm:chPref val="0"/>
          <dgm:bulletEnabled val="1"/>
        </dgm:presLayoutVars>
      </dgm:prSet>
      <dgm:spPr/>
    </dgm:pt>
    <dgm:pt modelId="{7FDD0FAA-CC35-4310-A74A-3BE15F845820}" type="pres">
      <dgm:prSet presAssocID="{A39EE765-E29E-4B87-8AA8-CDA7E28E9FA0}" presName="Accent3" presStyleCnt="0"/>
      <dgm:spPr/>
    </dgm:pt>
    <dgm:pt modelId="{71FC21D4-0683-4DBB-94D8-056F7320B981}" type="pres">
      <dgm:prSet presAssocID="{A39EE765-E29E-4B87-8AA8-CDA7E28E9FA0}" presName="Accent" presStyleLbl="bgShp" presStyleIdx="2" presStyleCnt="6"/>
      <dgm:spPr/>
    </dgm:pt>
    <dgm:pt modelId="{C494F388-204D-4C07-9F42-A0B3FEC6B2F1}" type="pres">
      <dgm:prSet presAssocID="{A39EE765-E29E-4B87-8AA8-CDA7E28E9FA0}" presName="Child3" presStyleLbl="node1" presStyleIdx="2" presStyleCnt="6">
        <dgm:presLayoutVars>
          <dgm:chMax val="0"/>
          <dgm:chPref val="0"/>
          <dgm:bulletEnabled val="1"/>
        </dgm:presLayoutVars>
      </dgm:prSet>
      <dgm:spPr/>
    </dgm:pt>
    <dgm:pt modelId="{93A91385-292C-4090-9583-7E12273B45F9}" type="pres">
      <dgm:prSet presAssocID="{20F64869-B57B-45FE-AFC0-1E32BFA7B4BE}" presName="Accent4" presStyleCnt="0"/>
      <dgm:spPr/>
    </dgm:pt>
    <dgm:pt modelId="{D285FDDC-66E6-4708-8864-E8DE102F42F9}" type="pres">
      <dgm:prSet presAssocID="{20F64869-B57B-45FE-AFC0-1E32BFA7B4BE}" presName="Accent" presStyleLbl="bgShp" presStyleIdx="3" presStyleCnt="6"/>
      <dgm:spPr/>
    </dgm:pt>
    <dgm:pt modelId="{668BE226-D47C-4F2F-87DD-DB540007E96C}" type="pres">
      <dgm:prSet presAssocID="{20F64869-B57B-45FE-AFC0-1E32BFA7B4BE}" presName="Child4" presStyleLbl="node1" presStyleIdx="3" presStyleCnt="6">
        <dgm:presLayoutVars>
          <dgm:chMax val="0"/>
          <dgm:chPref val="0"/>
          <dgm:bulletEnabled val="1"/>
        </dgm:presLayoutVars>
      </dgm:prSet>
      <dgm:spPr/>
    </dgm:pt>
    <dgm:pt modelId="{C3528027-4647-464E-A545-891F93252385}" type="pres">
      <dgm:prSet presAssocID="{1094E907-DF74-4C51-B042-69A861EE54FC}" presName="Accent5" presStyleCnt="0"/>
      <dgm:spPr/>
    </dgm:pt>
    <dgm:pt modelId="{B1D92921-FA2E-4D13-A028-7BA9F9D2C0FD}" type="pres">
      <dgm:prSet presAssocID="{1094E907-DF74-4C51-B042-69A861EE54FC}" presName="Accent" presStyleLbl="bgShp" presStyleIdx="4" presStyleCnt="6"/>
      <dgm:spPr/>
    </dgm:pt>
    <dgm:pt modelId="{6F46B861-AA80-478D-866E-C04B98B5C160}" type="pres">
      <dgm:prSet presAssocID="{1094E907-DF74-4C51-B042-69A861EE54FC}" presName="Child5" presStyleLbl="node1" presStyleIdx="4" presStyleCnt="6">
        <dgm:presLayoutVars>
          <dgm:chMax val="0"/>
          <dgm:chPref val="0"/>
          <dgm:bulletEnabled val="1"/>
        </dgm:presLayoutVars>
      </dgm:prSet>
      <dgm:spPr/>
    </dgm:pt>
    <dgm:pt modelId="{8291E5D5-17A0-49D8-9877-945AA2CA65D8}" type="pres">
      <dgm:prSet presAssocID="{D84B4D99-4CAD-4CA0-9795-3C63ADA1FE7A}" presName="Accent6" presStyleCnt="0"/>
      <dgm:spPr/>
    </dgm:pt>
    <dgm:pt modelId="{9AB952EE-545E-48AA-933B-68A7CCFE7DBB}" type="pres">
      <dgm:prSet presAssocID="{D84B4D99-4CAD-4CA0-9795-3C63ADA1FE7A}" presName="Accent" presStyleLbl="bgShp" presStyleIdx="5" presStyleCnt="6"/>
      <dgm:spPr/>
    </dgm:pt>
    <dgm:pt modelId="{0E40F8FA-0570-4BDA-A9D9-C5F8C8C2F598}" type="pres">
      <dgm:prSet presAssocID="{D84B4D99-4CAD-4CA0-9795-3C63ADA1FE7A}" presName="Child6" presStyleLbl="node1" presStyleIdx="5" presStyleCnt="6">
        <dgm:presLayoutVars>
          <dgm:chMax val="0"/>
          <dgm:chPref val="0"/>
          <dgm:bulletEnabled val="1"/>
        </dgm:presLayoutVars>
      </dgm:prSet>
      <dgm:spPr/>
    </dgm:pt>
  </dgm:ptLst>
  <dgm:cxnLst>
    <dgm:cxn modelId="{6EA6D004-D3FE-4F2A-89AF-94FB5EA81221}" type="presOf" srcId="{69361537-1A47-45C2-A236-4CFD9FCADB07}" destId="{668BE226-D47C-4F2F-87DD-DB540007E96C}" srcOrd="0" destOrd="2" presId="urn:microsoft.com/office/officeart/2011/layout/HexagonRadial"/>
    <dgm:cxn modelId="{D5CD6F06-BDD9-4B0B-83B7-B225C4CC6739}" srcId="{3732B84C-86CF-455F-B549-2747C670EEA2}" destId="{6A7412B9-B58E-42A2-AF65-7F4B49C1EE11}" srcOrd="0" destOrd="0" parTransId="{B2B49883-22CB-44D8-95FF-D32115C777D6}" sibTransId="{31980DBF-2256-45AC-A5CD-22054D37A2F0}"/>
    <dgm:cxn modelId="{6F4A7F0C-CEA8-47E6-8B17-0BF0D5C46769}" type="presOf" srcId="{D4745610-1CB2-400A-9366-F69C45B51DB7}" destId="{089A0519-85B2-4E80-ADE5-2AF15DF5C716}" srcOrd="0" destOrd="0" presId="urn:microsoft.com/office/officeart/2011/layout/HexagonRadial"/>
    <dgm:cxn modelId="{71A7C90C-B8EE-44D0-9EDF-8BD201615ECD}" type="presOf" srcId="{3732B84C-86CF-455F-B549-2747C670EEA2}" destId="{5758B678-C603-49FC-80F5-0C8F1BAB0854}" srcOrd="0" destOrd="0" presId="urn:microsoft.com/office/officeart/2011/layout/HexagonRadial"/>
    <dgm:cxn modelId="{8F3D211B-3E88-4EDA-A99A-AE47A66E1BF9}" srcId="{20F64869-B57B-45FE-AFC0-1E32BFA7B4BE}" destId="{69361537-1A47-45C2-A236-4CFD9FCADB07}" srcOrd="1" destOrd="0" parTransId="{401385B7-7CD4-402F-9993-558A9D336060}" sibTransId="{EFE5D498-C350-45B3-9FB7-60F3B3ED6FA5}"/>
    <dgm:cxn modelId="{B3F7EF2E-4F14-4722-B684-5F3211C43D2B}" srcId="{D84B4D99-4CAD-4CA0-9795-3C63ADA1FE7A}" destId="{DAA6787F-2FDC-459B-BDD4-C72C1E1B75CE}" srcOrd="0" destOrd="0" parTransId="{0E4574FB-40D2-4067-9FEF-6A36BE6C0E79}" sibTransId="{D63852E7-38D0-497F-9EDC-F54873D766EE}"/>
    <dgm:cxn modelId="{EEB89435-8974-404F-83DA-9487243B8C60}" type="presOf" srcId="{20F64869-B57B-45FE-AFC0-1E32BFA7B4BE}" destId="{668BE226-D47C-4F2F-87DD-DB540007E96C}" srcOrd="0" destOrd="0" presId="urn:microsoft.com/office/officeart/2011/layout/HexagonRadial"/>
    <dgm:cxn modelId="{965CA835-8AC2-467C-9CAE-D30EEA761C20}" srcId="{1094E907-DF74-4C51-B042-69A861EE54FC}" destId="{351EED0F-C854-4EDA-BEA1-5C4EA2B21584}" srcOrd="0" destOrd="0" parTransId="{469BA590-A9EA-48B4-84E6-B8F2D5018068}" sibTransId="{5BFE74F5-CF9E-4576-BB4C-01F553B8A86E}"/>
    <dgm:cxn modelId="{6651293A-87D6-434A-A888-38E7847774FD}" srcId="{E38B9BEA-B28A-4CDB-855D-DDB17ACD8637}" destId="{D4745610-1CB2-400A-9366-F69C45B51DB7}" srcOrd="0" destOrd="0" parTransId="{08FFC25A-FD0F-4A9B-BEBC-CF827AE3C6C8}" sibTransId="{C70D0DDE-67B6-44B1-B52E-9E0A4FC74548}"/>
    <dgm:cxn modelId="{43BC8B72-44BD-4E0F-AB3C-403F1D5C9F88}" type="presOf" srcId="{78C0025F-4503-4E4A-84CC-407249589D98}" destId="{6F46B861-AA80-478D-866E-C04B98B5C160}" srcOrd="0" destOrd="2" presId="urn:microsoft.com/office/officeart/2011/layout/HexagonRadial"/>
    <dgm:cxn modelId="{064E1775-1936-49FD-B926-DE873FA49CC7}" type="presOf" srcId="{860AE73A-9A7F-4236-A1C0-CC89A8671B15}" destId="{668BE226-D47C-4F2F-87DD-DB540007E96C}" srcOrd="0" destOrd="1" presId="urn:microsoft.com/office/officeart/2011/layout/HexagonRadial"/>
    <dgm:cxn modelId="{0BA11777-9AF7-4277-899D-41B8D7316506}" srcId="{A39EE765-E29E-4B87-8AA8-CDA7E28E9FA0}" destId="{117DC2DD-B755-4424-9A66-AE320241A8C0}" srcOrd="0" destOrd="0" parTransId="{8292F407-8DDF-4BE1-8EB1-3F9D11E2B9E4}" sibTransId="{EF8714AD-8A79-46D9-A965-2915EB7F3FBA}"/>
    <dgm:cxn modelId="{E8715677-0F5B-447D-9CED-94F4FA374ECC}" type="presOf" srcId="{117DC2DD-B755-4424-9A66-AE320241A8C0}" destId="{C494F388-204D-4C07-9F42-A0B3FEC6B2F1}" srcOrd="0" destOrd="1" presId="urn:microsoft.com/office/officeart/2011/layout/HexagonRadial"/>
    <dgm:cxn modelId="{45625359-268E-47BA-AEEA-BA853D39B4AA}" type="presOf" srcId="{218D8CA1-E01B-43B5-A91F-8128D920EEBA}" destId="{8E639BD1-6983-4D53-94DD-DA6640480D41}" srcOrd="0" destOrd="0" presId="urn:microsoft.com/office/officeart/2011/layout/HexagonRadial"/>
    <dgm:cxn modelId="{7951997C-7ED6-43A7-83E9-40861513A056}" type="presOf" srcId="{351EED0F-C854-4EDA-BEA1-5C4EA2B21584}" destId="{6F46B861-AA80-478D-866E-C04B98B5C160}" srcOrd="0" destOrd="1" presId="urn:microsoft.com/office/officeart/2011/layout/HexagonRadial"/>
    <dgm:cxn modelId="{00969D7C-E073-4FA9-85A8-65A2A204829A}" srcId="{D4745610-1CB2-400A-9366-F69C45B51DB7}" destId="{20F64869-B57B-45FE-AFC0-1E32BFA7B4BE}" srcOrd="3" destOrd="0" parTransId="{178A4E07-122F-4453-BF80-1EFAA1B71A1D}" sibTransId="{E5987C8C-4C07-4782-B2C4-38D1349FE6FD}"/>
    <dgm:cxn modelId="{A7C3F987-67AD-4EE2-BE5B-E46AC3A5393B}" srcId="{218D8CA1-E01B-43B5-A91F-8128D920EEBA}" destId="{5A0BBE34-18A7-4CF1-B9AE-662B0C4CE2D6}" srcOrd="0" destOrd="0" parTransId="{2A413BD7-EB88-4763-986A-07AB8232D7E5}" sibTransId="{AD02A160-7FD4-4F1D-810E-A8B541E06420}"/>
    <dgm:cxn modelId="{D8E3458F-9546-4E0D-8E65-337D4F9461F3}" type="presOf" srcId="{DAA6787F-2FDC-459B-BDD4-C72C1E1B75CE}" destId="{0E40F8FA-0570-4BDA-A9D9-C5F8C8C2F598}" srcOrd="0" destOrd="1" presId="urn:microsoft.com/office/officeart/2011/layout/HexagonRadial"/>
    <dgm:cxn modelId="{22A0CFAC-EFA9-4320-AFA8-9DBBAD09835A}" srcId="{D4745610-1CB2-400A-9366-F69C45B51DB7}" destId="{D84B4D99-4CAD-4CA0-9795-3C63ADA1FE7A}" srcOrd="5" destOrd="0" parTransId="{AEE1051E-3857-4B1A-9B6B-9E0B221A332F}" sibTransId="{0CE667A8-DEB3-48BA-A610-5D214BBA8532}"/>
    <dgm:cxn modelId="{1F66ABAF-4710-449B-82EE-B43D0F92786E}" type="presOf" srcId="{1094E907-DF74-4C51-B042-69A861EE54FC}" destId="{6F46B861-AA80-478D-866E-C04B98B5C160}" srcOrd="0" destOrd="0" presId="urn:microsoft.com/office/officeart/2011/layout/HexagonRadial"/>
    <dgm:cxn modelId="{EC55B6C0-9271-4401-B20C-21B27F266552}" srcId="{1094E907-DF74-4C51-B042-69A861EE54FC}" destId="{78C0025F-4503-4E4A-84CC-407249589D98}" srcOrd="1" destOrd="0" parTransId="{00CF7402-8016-4F56-B000-48FE7A00AAF3}" sibTransId="{6FB016B1-ABD4-44A8-8332-CF2597E44870}"/>
    <dgm:cxn modelId="{A1BF25C7-261E-47B3-98B5-D95247171FCC}" srcId="{D4745610-1CB2-400A-9366-F69C45B51DB7}" destId="{218D8CA1-E01B-43B5-A91F-8128D920EEBA}" srcOrd="1" destOrd="0" parTransId="{3E29C0A7-AB9E-4D96-8407-C2BF702DFBF4}" sibTransId="{096BE9F3-6281-4AA6-AF4D-C6B101644437}"/>
    <dgm:cxn modelId="{962739D4-4191-42CA-97B3-216DEA2184C0}" srcId="{D4745610-1CB2-400A-9366-F69C45B51DB7}" destId="{A39EE765-E29E-4B87-8AA8-CDA7E28E9FA0}" srcOrd="2" destOrd="0" parTransId="{DF7F3095-A62E-4F64-A3B3-9B7D2FE24812}" sibTransId="{A1455ED7-E0AF-4495-B906-84A9240253DD}"/>
    <dgm:cxn modelId="{F6C9C4D4-F0E1-4F33-AD02-5BDDC2982D42}" type="presOf" srcId="{B3A1860E-5A78-492F-B12C-6C4F64AD7525}" destId="{668BE226-D47C-4F2F-87DD-DB540007E96C}" srcOrd="0" destOrd="3" presId="urn:microsoft.com/office/officeart/2011/layout/HexagonRadial"/>
    <dgm:cxn modelId="{D7EF73D9-7323-4665-9214-BED1DF3F39C4}" type="presOf" srcId="{5A0BBE34-18A7-4CF1-B9AE-662B0C4CE2D6}" destId="{8E639BD1-6983-4D53-94DD-DA6640480D41}" srcOrd="0" destOrd="1" presId="urn:microsoft.com/office/officeart/2011/layout/HexagonRadial"/>
    <dgm:cxn modelId="{CBA2A2DB-7156-4AA6-914B-6CFCB997C1AB}" type="presOf" srcId="{A39EE765-E29E-4B87-8AA8-CDA7E28E9FA0}" destId="{C494F388-204D-4C07-9F42-A0B3FEC6B2F1}" srcOrd="0" destOrd="0" presId="urn:microsoft.com/office/officeart/2011/layout/HexagonRadial"/>
    <dgm:cxn modelId="{AB6835E4-6074-46B8-ACC4-0687A993DB78}" type="presOf" srcId="{D84B4D99-4CAD-4CA0-9795-3C63ADA1FE7A}" destId="{0E40F8FA-0570-4BDA-A9D9-C5F8C8C2F598}" srcOrd="0" destOrd="0" presId="urn:microsoft.com/office/officeart/2011/layout/HexagonRadial"/>
    <dgm:cxn modelId="{8955DDE4-E640-4E19-9E46-5C6CE13DF31B}" srcId="{D4745610-1CB2-400A-9366-F69C45B51DB7}" destId="{1094E907-DF74-4C51-B042-69A861EE54FC}" srcOrd="4" destOrd="0" parTransId="{8113B25A-9D76-400B-A40C-EED472E0E4BD}" sibTransId="{F6CD60C9-D99E-46CE-BAF2-D907E5A08551}"/>
    <dgm:cxn modelId="{3CB0EBF2-0BA7-48E9-9E37-6AD07D9D0A2E}" type="presOf" srcId="{6A7412B9-B58E-42A2-AF65-7F4B49C1EE11}" destId="{5758B678-C603-49FC-80F5-0C8F1BAB0854}" srcOrd="0" destOrd="1" presId="urn:microsoft.com/office/officeart/2011/layout/HexagonRadial"/>
    <dgm:cxn modelId="{911443F4-8548-4CE4-B37A-87ACEF26DCD9}" type="presOf" srcId="{E38B9BEA-B28A-4CDB-855D-DDB17ACD8637}" destId="{F26D8902-1A3B-430B-B266-CCFB0C033C85}" srcOrd="0" destOrd="0" presId="urn:microsoft.com/office/officeart/2011/layout/HexagonRadial"/>
    <dgm:cxn modelId="{037768F4-FCF1-4A0B-B8D2-70FC8308CEFC}" srcId="{D4745610-1CB2-400A-9366-F69C45B51DB7}" destId="{3732B84C-86CF-455F-B549-2747C670EEA2}" srcOrd="0" destOrd="0" parTransId="{BFDD36D4-948D-44E6-9638-456C37FC4041}" sibTransId="{45C5D323-28CF-45B7-8EE5-8D77C2C0B931}"/>
    <dgm:cxn modelId="{6E0350FB-1C63-4F82-A813-A3AEDE949F93}" srcId="{20F64869-B57B-45FE-AFC0-1E32BFA7B4BE}" destId="{B3A1860E-5A78-492F-B12C-6C4F64AD7525}" srcOrd="2" destOrd="0" parTransId="{BE23CB51-7E0A-450F-89CC-811CF1F08AE3}" sibTransId="{AAC757D4-C03B-4554-8296-0ED430F717A1}"/>
    <dgm:cxn modelId="{0093AAFE-8E95-48B6-947C-E110AA6CEC19}" srcId="{20F64869-B57B-45FE-AFC0-1E32BFA7B4BE}" destId="{860AE73A-9A7F-4236-A1C0-CC89A8671B15}" srcOrd="0" destOrd="0" parTransId="{D0C44B3B-3908-487D-8D44-2809E76C0214}" sibTransId="{27099820-8FF0-45EF-B565-48A536FE5D08}"/>
    <dgm:cxn modelId="{1A2A933F-7028-4192-8702-EB2CF5597FB6}" type="presParOf" srcId="{F26D8902-1A3B-430B-B266-CCFB0C033C85}" destId="{089A0519-85B2-4E80-ADE5-2AF15DF5C716}" srcOrd="0" destOrd="0" presId="urn:microsoft.com/office/officeart/2011/layout/HexagonRadial"/>
    <dgm:cxn modelId="{65575E95-F174-449C-B91E-65411262D9FD}" type="presParOf" srcId="{F26D8902-1A3B-430B-B266-CCFB0C033C85}" destId="{527BBF5A-358A-4715-9E51-DD9D0F985EBB}" srcOrd="1" destOrd="0" presId="urn:microsoft.com/office/officeart/2011/layout/HexagonRadial"/>
    <dgm:cxn modelId="{18719FBE-9BC8-491F-A893-D2B1B5A2297E}" type="presParOf" srcId="{527BBF5A-358A-4715-9E51-DD9D0F985EBB}" destId="{8BE3A6B5-6669-4A0B-BCE7-496D28AEA1AA}" srcOrd="0" destOrd="0" presId="urn:microsoft.com/office/officeart/2011/layout/HexagonRadial"/>
    <dgm:cxn modelId="{0321FAB1-2AC1-4A80-8937-6B63C59143AE}" type="presParOf" srcId="{F26D8902-1A3B-430B-B266-CCFB0C033C85}" destId="{5758B678-C603-49FC-80F5-0C8F1BAB0854}" srcOrd="2" destOrd="0" presId="urn:microsoft.com/office/officeart/2011/layout/HexagonRadial"/>
    <dgm:cxn modelId="{3D9998FE-3996-418E-819E-83CF6CE4396B}" type="presParOf" srcId="{F26D8902-1A3B-430B-B266-CCFB0C033C85}" destId="{4EDF1742-3BD7-4CFC-B553-DBF83D211013}" srcOrd="3" destOrd="0" presId="urn:microsoft.com/office/officeart/2011/layout/HexagonRadial"/>
    <dgm:cxn modelId="{2531DD2B-8CBB-429D-80A1-4473DED8538B}" type="presParOf" srcId="{4EDF1742-3BD7-4CFC-B553-DBF83D211013}" destId="{66FC5F3A-8864-4766-A7AC-4DB5FCB8F543}" srcOrd="0" destOrd="0" presId="urn:microsoft.com/office/officeart/2011/layout/HexagonRadial"/>
    <dgm:cxn modelId="{0ACD908F-6563-4D9F-8AF4-69CCD00F2C79}" type="presParOf" srcId="{F26D8902-1A3B-430B-B266-CCFB0C033C85}" destId="{8E639BD1-6983-4D53-94DD-DA6640480D41}" srcOrd="4" destOrd="0" presId="urn:microsoft.com/office/officeart/2011/layout/HexagonRadial"/>
    <dgm:cxn modelId="{77C37971-69E3-4FCA-9966-16DB8CC87720}" type="presParOf" srcId="{F26D8902-1A3B-430B-B266-CCFB0C033C85}" destId="{7FDD0FAA-CC35-4310-A74A-3BE15F845820}" srcOrd="5" destOrd="0" presId="urn:microsoft.com/office/officeart/2011/layout/HexagonRadial"/>
    <dgm:cxn modelId="{14F9656C-9738-40BC-ACB8-AA56BB106660}" type="presParOf" srcId="{7FDD0FAA-CC35-4310-A74A-3BE15F845820}" destId="{71FC21D4-0683-4DBB-94D8-056F7320B981}" srcOrd="0" destOrd="0" presId="urn:microsoft.com/office/officeart/2011/layout/HexagonRadial"/>
    <dgm:cxn modelId="{23B987A7-52F2-454E-BA54-036DB056013D}" type="presParOf" srcId="{F26D8902-1A3B-430B-B266-CCFB0C033C85}" destId="{C494F388-204D-4C07-9F42-A0B3FEC6B2F1}" srcOrd="6" destOrd="0" presId="urn:microsoft.com/office/officeart/2011/layout/HexagonRadial"/>
    <dgm:cxn modelId="{B5092E2C-9123-4057-90DA-C6495C1C6D31}" type="presParOf" srcId="{F26D8902-1A3B-430B-B266-CCFB0C033C85}" destId="{93A91385-292C-4090-9583-7E12273B45F9}" srcOrd="7" destOrd="0" presId="urn:microsoft.com/office/officeart/2011/layout/HexagonRadial"/>
    <dgm:cxn modelId="{874F9B1C-5EEF-42B6-820C-C4A4390A59B1}" type="presParOf" srcId="{93A91385-292C-4090-9583-7E12273B45F9}" destId="{D285FDDC-66E6-4708-8864-E8DE102F42F9}" srcOrd="0" destOrd="0" presId="urn:microsoft.com/office/officeart/2011/layout/HexagonRadial"/>
    <dgm:cxn modelId="{1EA6C576-42FD-4477-B652-00959F80C2FC}" type="presParOf" srcId="{F26D8902-1A3B-430B-B266-CCFB0C033C85}" destId="{668BE226-D47C-4F2F-87DD-DB540007E96C}" srcOrd="8" destOrd="0" presId="urn:microsoft.com/office/officeart/2011/layout/HexagonRadial"/>
    <dgm:cxn modelId="{B19B7C61-CE46-4116-A6A2-F7A463A64AF9}" type="presParOf" srcId="{F26D8902-1A3B-430B-B266-CCFB0C033C85}" destId="{C3528027-4647-464E-A545-891F93252385}" srcOrd="9" destOrd="0" presId="urn:microsoft.com/office/officeart/2011/layout/HexagonRadial"/>
    <dgm:cxn modelId="{D119AB33-EB45-4A7D-9E36-65525A517F5D}" type="presParOf" srcId="{C3528027-4647-464E-A545-891F93252385}" destId="{B1D92921-FA2E-4D13-A028-7BA9F9D2C0FD}" srcOrd="0" destOrd="0" presId="urn:microsoft.com/office/officeart/2011/layout/HexagonRadial"/>
    <dgm:cxn modelId="{DC2E8D31-B35D-42C2-B59C-8BFA97AD8920}" type="presParOf" srcId="{F26D8902-1A3B-430B-B266-CCFB0C033C85}" destId="{6F46B861-AA80-478D-866E-C04B98B5C160}" srcOrd="10" destOrd="0" presId="urn:microsoft.com/office/officeart/2011/layout/HexagonRadial"/>
    <dgm:cxn modelId="{F65A379F-8C0B-468E-8910-D082B700BE17}" type="presParOf" srcId="{F26D8902-1A3B-430B-B266-CCFB0C033C85}" destId="{8291E5D5-17A0-49D8-9877-945AA2CA65D8}" srcOrd="11" destOrd="0" presId="urn:microsoft.com/office/officeart/2011/layout/HexagonRadial"/>
    <dgm:cxn modelId="{1129E1E3-9378-494C-BF3B-44725845A5C2}" type="presParOf" srcId="{8291E5D5-17A0-49D8-9877-945AA2CA65D8}" destId="{9AB952EE-545E-48AA-933B-68A7CCFE7DBB}" srcOrd="0" destOrd="0" presId="urn:microsoft.com/office/officeart/2011/layout/HexagonRadial"/>
    <dgm:cxn modelId="{9B4CC70E-67CC-4D0A-903B-8FB80C0AE4AB}" type="presParOf" srcId="{F26D8902-1A3B-430B-B266-CCFB0C033C85}" destId="{0E40F8FA-0570-4BDA-A9D9-C5F8C8C2F598}" srcOrd="12" destOrd="0" presId="urn:microsoft.com/office/officeart/2011/layout/HexagonRadial"/>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ECC44-4342-43EB-89FA-72BB37A280F8}">
      <dsp:nvSpPr>
        <dsp:cNvPr id="0" name=""/>
        <dsp:cNvSpPr/>
      </dsp:nvSpPr>
      <dsp:spPr>
        <a:xfrm rot="4934162">
          <a:off x="4080678" y="3914652"/>
          <a:ext cx="1148894" cy="24038"/>
        </a:xfrm>
        <a:custGeom>
          <a:avLst/>
          <a:gdLst/>
          <a:ahLst/>
          <a:cxnLst/>
          <a:rect l="0" t="0" r="0" b="0"/>
          <a:pathLst>
            <a:path>
              <a:moveTo>
                <a:pt x="0" y="12019"/>
              </a:moveTo>
              <a:lnTo>
                <a:pt x="1148894" y="1201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1DF8B2-C6B0-48D5-9D87-701439BF4384}">
      <dsp:nvSpPr>
        <dsp:cNvPr id="0" name=""/>
        <dsp:cNvSpPr/>
      </dsp:nvSpPr>
      <dsp:spPr>
        <a:xfrm rot="1539812">
          <a:off x="4900592" y="3743379"/>
          <a:ext cx="3169238" cy="24038"/>
        </a:xfrm>
        <a:custGeom>
          <a:avLst/>
          <a:gdLst/>
          <a:ahLst/>
          <a:cxnLst/>
          <a:rect l="0" t="0" r="0" b="0"/>
          <a:pathLst>
            <a:path>
              <a:moveTo>
                <a:pt x="0" y="12019"/>
              </a:moveTo>
              <a:lnTo>
                <a:pt x="3169238" y="1201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E15622-2DCC-4F5F-BC4D-D17CA7C725A6}">
      <dsp:nvSpPr>
        <dsp:cNvPr id="0" name=""/>
        <dsp:cNvSpPr/>
      </dsp:nvSpPr>
      <dsp:spPr>
        <a:xfrm rot="19899">
          <a:off x="5056878" y="2804981"/>
          <a:ext cx="3927122" cy="24038"/>
        </a:xfrm>
        <a:custGeom>
          <a:avLst/>
          <a:gdLst/>
          <a:ahLst/>
          <a:cxnLst/>
          <a:rect l="0" t="0" r="0" b="0"/>
          <a:pathLst>
            <a:path>
              <a:moveTo>
                <a:pt x="0" y="12019"/>
              </a:moveTo>
              <a:lnTo>
                <a:pt x="3927122" y="1201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EAA785-F27D-4009-930C-A5CD0039CBE7}">
      <dsp:nvSpPr>
        <dsp:cNvPr id="0" name=""/>
        <dsp:cNvSpPr/>
      </dsp:nvSpPr>
      <dsp:spPr>
        <a:xfrm rot="20321345">
          <a:off x="4949537" y="2003177"/>
          <a:ext cx="3140598" cy="24038"/>
        </a:xfrm>
        <a:custGeom>
          <a:avLst/>
          <a:gdLst/>
          <a:ahLst/>
          <a:cxnLst/>
          <a:rect l="0" t="0" r="0" b="0"/>
          <a:pathLst>
            <a:path>
              <a:moveTo>
                <a:pt x="0" y="12019"/>
              </a:moveTo>
              <a:lnTo>
                <a:pt x="3140598" y="1201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9B0A31-0E67-42A8-B67F-DD8CE5654BF3}">
      <dsp:nvSpPr>
        <dsp:cNvPr id="0" name=""/>
        <dsp:cNvSpPr/>
      </dsp:nvSpPr>
      <dsp:spPr>
        <a:xfrm rot="17570990">
          <a:off x="4352701" y="1658271"/>
          <a:ext cx="1252407" cy="24038"/>
        </a:xfrm>
        <a:custGeom>
          <a:avLst/>
          <a:gdLst/>
          <a:ahLst/>
          <a:cxnLst/>
          <a:rect l="0" t="0" r="0" b="0"/>
          <a:pathLst>
            <a:path>
              <a:moveTo>
                <a:pt x="0" y="12019"/>
              </a:moveTo>
              <a:lnTo>
                <a:pt x="1252407" y="1201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CDC9A5-4846-4D8A-99AB-AF0E962AAC92}">
      <dsp:nvSpPr>
        <dsp:cNvPr id="0" name=""/>
        <dsp:cNvSpPr/>
      </dsp:nvSpPr>
      <dsp:spPr>
        <a:xfrm>
          <a:off x="1060942" y="1178966"/>
          <a:ext cx="3253937" cy="300617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9000" r="-29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ED5BF6-21AD-45F0-B25C-3E9553ECAE5B}">
      <dsp:nvSpPr>
        <dsp:cNvPr id="0" name=""/>
        <dsp:cNvSpPr/>
      </dsp:nvSpPr>
      <dsp:spPr>
        <a:xfrm>
          <a:off x="4899908" y="107828"/>
          <a:ext cx="1043160" cy="1024310"/>
        </a:xfrm>
        <a:prstGeom prst="ellipse">
          <a:avLst/>
        </a:prstGeom>
        <a:solidFill>
          <a:schemeClr val="accent4">
            <a:hueOff val="-3839591"/>
            <a:satOff val="2976"/>
            <a:lumOff val="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t>Trust</a:t>
          </a:r>
        </a:p>
      </dsp:txBody>
      <dsp:txXfrm>
        <a:off x="5052675" y="257835"/>
        <a:ext cx="737626" cy="724296"/>
      </dsp:txXfrm>
    </dsp:sp>
    <dsp:sp modelId="{B49DF5AB-C43B-47CD-B77A-C6E0D6A02753}">
      <dsp:nvSpPr>
        <dsp:cNvPr id="0" name=""/>
        <dsp:cNvSpPr/>
      </dsp:nvSpPr>
      <dsp:spPr>
        <a:xfrm>
          <a:off x="5923705" y="107828"/>
          <a:ext cx="1564740" cy="102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Fundamental goal</a:t>
          </a:r>
        </a:p>
      </dsp:txBody>
      <dsp:txXfrm>
        <a:off x="5923705" y="107828"/>
        <a:ext cx="1564740" cy="1024310"/>
      </dsp:txXfrm>
    </dsp:sp>
    <dsp:sp modelId="{5918FAD8-945E-4638-9C06-A7D401F0AA6C}">
      <dsp:nvSpPr>
        <dsp:cNvPr id="0" name=""/>
        <dsp:cNvSpPr/>
      </dsp:nvSpPr>
      <dsp:spPr>
        <a:xfrm>
          <a:off x="7950229" y="795822"/>
          <a:ext cx="951545" cy="951545"/>
        </a:xfrm>
        <a:prstGeom prst="ellipse">
          <a:avLst/>
        </a:prstGeom>
        <a:solidFill>
          <a:schemeClr val="accent4">
            <a:hueOff val="-7679183"/>
            <a:satOff val="5952"/>
            <a:lumOff val="1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t>Design</a:t>
          </a:r>
        </a:p>
      </dsp:txBody>
      <dsp:txXfrm>
        <a:off x="8089580" y="935173"/>
        <a:ext cx="672843" cy="672843"/>
      </dsp:txXfrm>
    </dsp:sp>
    <dsp:sp modelId="{8F3633C4-ABDF-49A5-8598-7EF7E7B23E86}">
      <dsp:nvSpPr>
        <dsp:cNvPr id="0" name=""/>
        <dsp:cNvSpPr/>
      </dsp:nvSpPr>
      <dsp:spPr>
        <a:xfrm>
          <a:off x="8996929" y="795822"/>
          <a:ext cx="1427318" cy="951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Scalable</a:t>
          </a:r>
        </a:p>
      </dsp:txBody>
      <dsp:txXfrm>
        <a:off x="8996929" y="795822"/>
        <a:ext cx="1427318" cy="951545"/>
      </dsp:txXfrm>
    </dsp:sp>
    <dsp:sp modelId="{C384B633-948A-4DCB-9941-293ABD3AA529}">
      <dsp:nvSpPr>
        <dsp:cNvPr id="0" name=""/>
        <dsp:cNvSpPr/>
      </dsp:nvSpPr>
      <dsp:spPr>
        <a:xfrm>
          <a:off x="8983959" y="2355347"/>
          <a:ext cx="951545" cy="951545"/>
        </a:xfrm>
        <a:prstGeom prst="ellipse">
          <a:avLst/>
        </a:prstGeom>
        <a:solidFill>
          <a:schemeClr val="accent4">
            <a:hueOff val="-11518774"/>
            <a:satOff val="8927"/>
            <a:lumOff val="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dirty="0"/>
            <a:t>Security</a:t>
          </a:r>
        </a:p>
      </dsp:txBody>
      <dsp:txXfrm>
        <a:off x="9123310" y="2494698"/>
        <a:ext cx="672843" cy="672843"/>
      </dsp:txXfrm>
    </dsp:sp>
    <dsp:sp modelId="{F215669D-FBA8-41B8-8830-B692ED735FCF}">
      <dsp:nvSpPr>
        <dsp:cNvPr id="0" name=""/>
        <dsp:cNvSpPr/>
      </dsp:nvSpPr>
      <dsp:spPr>
        <a:xfrm>
          <a:off x="10030659" y="2355347"/>
          <a:ext cx="1427318" cy="951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Globally Unique Identifier</a:t>
          </a:r>
        </a:p>
        <a:p>
          <a:pPr marL="114300" lvl="1" indent="-114300" algn="l" defTabSz="622300">
            <a:lnSpc>
              <a:spcPct val="90000"/>
            </a:lnSpc>
            <a:spcBef>
              <a:spcPct val="0"/>
            </a:spcBef>
            <a:spcAft>
              <a:spcPct val="15000"/>
            </a:spcAft>
            <a:buChar char="•"/>
          </a:pPr>
          <a:r>
            <a:rPr lang="en-GB" sz="1400" kern="1200" dirty="0" err="1"/>
            <a:t>NetFence</a:t>
          </a:r>
          <a:r>
            <a:rPr lang="en-GB" sz="1400" kern="1200" dirty="0"/>
            <a:t> against DoS attacks</a:t>
          </a:r>
        </a:p>
        <a:p>
          <a:pPr marL="114300" lvl="1" indent="-114300" algn="l" defTabSz="622300">
            <a:lnSpc>
              <a:spcPct val="90000"/>
            </a:lnSpc>
            <a:spcBef>
              <a:spcPct val="0"/>
            </a:spcBef>
            <a:spcAft>
              <a:spcPct val="15000"/>
            </a:spcAft>
            <a:buChar char="•"/>
          </a:pPr>
          <a:r>
            <a:rPr lang="en-GB" sz="1400" kern="1200" dirty="0"/>
            <a:t>Using networks than end systems</a:t>
          </a:r>
        </a:p>
        <a:p>
          <a:pPr marL="114300" lvl="1" indent="-114300" algn="l" defTabSz="622300">
            <a:lnSpc>
              <a:spcPct val="90000"/>
            </a:lnSpc>
            <a:spcBef>
              <a:spcPct val="0"/>
            </a:spcBef>
            <a:spcAft>
              <a:spcPct val="15000"/>
            </a:spcAft>
            <a:buChar char="•"/>
          </a:pPr>
          <a:r>
            <a:rPr lang="en-GB" sz="1400" kern="1200" dirty="0"/>
            <a:t>Easily construct end to end communications</a:t>
          </a:r>
        </a:p>
      </dsp:txBody>
      <dsp:txXfrm>
        <a:off x="10030659" y="2355347"/>
        <a:ext cx="1427318" cy="951545"/>
      </dsp:txXfrm>
    </dsp:sp>
    <dsp:sp modelId="{568518A4-6CA8-4B98-B72C-2EE49C3BFF02}">
      <dsp:nvSpPr>
        <dsp:cNvPr id="0" name=""/>
        <dsp:cNvSpPr/>
      </dsp:nvSpPr>
      <dsp:spPr>
        <a:xfrm>
          <a:off x="7869218" y="4102032"/>
          <a:ext cx="1043664" cy="1138181"/>
        </a:xfrm>
        <a:prstGeom prst="ellipse">
          <a:avLst/>
        </a:prstGeom>
        <a:solidFill>
          <a:schemeClr val="accent4">
            <a:hueOff val="-15358366"/>
            <a:satOff val="11903"/>
            <a:lumOff val="31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Mobility</a:t>
          </a:r>
        </a:p>
      </dsp:txBody>
      <dsp:txXfrm>
        <a:off x="8022059" y="4268715"/>
        <a:ext cx="737982" cy="804815"/>
      </dsp:txXfrm>
    </dsp:sp>
    <dsp:sp modelId="{C95A839A-FCC8-43F8-B642-684C5A5292AD}">
      <dsp:nvSpPr>
        <dsp:cNvPr id="0" name=""/>
        <dsp:cNvSpPr/>
      </dsp:nvSpPr>
      <dsp:spPr>
        <a:xfrm>
          <a:off x="8892889" y="4102032"/>
          <a:ext cx="1565497" cy="1138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Allows resumption of downloads when a device moves</a:t>
          </a:r>
        </a:p>
        <a:p>
          <a:pPr marL="114300" lvl="1" indent="-114300" algn="l" defTabSz="622300">
            <a:lnSpc>
              <a:spcPct val="90000"/>
            </a:lnSpc>
            <a:spcBef>
              <a:spcPct val="0"/>
            </a:spcBef>
            <a:spcAft>
              <a:spcPct val="15000"/>
            </a:spcAft>
            <a:buChar char="•"/>
          </a:pPr>
          <a:r>
            <a:rPr lang="en-GB" sz="1400" kern="1200" dirty="0"/>
            <a:t>Strengths mobile and wireless network</a:t>
          </a:r>
        </a:p>
        <a:p>
          <a:pPr marL="114300" lvl="1" indent="-114300" algn="l" defTabSz="622300">
            <a:lnSpc>
              <a:spcPct val="90000"/>
            </a:lnSpc>
            <a:spcBef>
              <a:spcPct val="0"/>
            </a:spcBef>
            <a:spcAft>
              <a:spcPct val="15000"/>
            </a:spcAft>
            <a:buChar char="•"/>
          </a:pPr>
          <a:r>
            <a:rPr lang="en-GB" sz="1400" kern="1200" dirty="0"/>
            <a:t>Separation of names and network addresses</a:t>
          </a:r>
        </a:p>
      </dsp:txBody>
      <dsp:txXfrm>
        <a:off x="8892889" y="4102032"/>
        <a:ext cx="1565497" cy="1138181"/>
      </dsp:txXfrm>
    </dsp:sp>
    <dsp:sp modelId="{ABC0C5A7-9F04-4FB7-B46A-6588E92C6286}">
      <dsp:nvSpPr>
        <dsp:cNvPr id="0" name=""/>
        <dsp:cNvSpPr/>
      </dsp:nvSpPr>
      <dsp:spPr>
        <a:xfrm>
          <a:off x="4263324" y="4492378"/>
          <a:ext cx="1067596" cy="951545"/>
        </a:xfrm>
        <a:prstGeom prst="ellipse">
          <a:avLst/>
        </a:prstGeom>
        <a:solidFill>
          <a:schemeClr val="accent4">
            <a:hueOff val="-19197957"/>
            <a:satOff val="14879"/>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t>High performance</a:t>
          </a:r>
        </a:p>
      </dsp:txBody>
      <dsp:txXfrm>
        <a:off x="4419670" y="4631729"/>
        <a:ext cx="754904" cy="672843"/>
      </dsp:txXfrm>
    </dsp:sp>
    <dsp:sp modelId="{23874033-C4ED-4762-A7C9-0ADB79F526EB}">
      <dsp:nvSpPr>
        <dsp:cNvPr id="0" name=""/>
        <dsp:cNvSpPr/>
      </dsp:nvSpPr>
      <dsp:spPr>
        <a:xfrm>
          <a:off x="5281012" y="4492378"/>
          <a:ext cx="1601394" cy="951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Caching adopted on data delivery</a:t>
          </a:r>
        </a:p>
        <a:p>
          <a:pPr marL="114300" lvl="1" indent="-114300" algn="l" defTabSz="622300">
            <a:lnSpc>
              <a:spcPct val="90000"/>
            </a:lnSpc>
            <a:spcBef>
              <a:spcPct val="0"/>
            </a:spcBef>
            <a:spcAft>
              <a:spcPct val="15000"/>
            </a:spcAft>
            <a:buChar char="•"/>
          </a:pPr>
          <a:r>
            <a:rPr lang="en-GB" sz="1400" kern="1200" dirty="0"/>
            <a:t>IoT offer lower control overheads</a:t>
          </a:r>
        </a:p>
        <a:p>
          <a:pPr marL="114300" lvl="1" indent="-114300" algn="l" defTabSz="622300">
            <a:lnSpc>
              <a:spcPct val="90000"/>
            </a:lnSpc>
            <a:spcBef>
              <a:spcPct val="0"/>
            </a:spcBef>
            <a:spcAft>
              <a:spcPct val="15000"/>
            </a:spcAft>
            <a:buChar char="•"/>
          </a:pPr>
          <a:r>
            <a:rPr lang="en-GB" sz="1400" kern="1200" dirty="0"/>
            <a:t>Good packet success rate</a:t>
          </a:r>
        </a:p>
      </dsp:txBody>
      <dsp:txXfrm>
        <a:off x="5281012" y="4492378"/>
        <a:ext cx="1601394" cy="951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A0519-85B2-4E80-ADE5-2AF15DF5C716}">
      <dsp:nvSpPr>
        <dsp:cNvPr id="0" name=""/>
        <dsp:cNvSpPr/>
      </dsp:nvSpPr>
      <dsp:spPr>
        <a:xfrm>
          <a:off x="1723392" y="1606193"/>
          <a:ext cx="2041542" cy="1766016"/>
        </a:xfrm>
        <a:prstGeom prst="hexagon">
          <a:avLst>
            <a:gd name="adj" fmla="val 28570"/>
            <a:gd name="vf" fmla="val 11547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GB" sz="3600" kern="1200" dirty="0"/>
            <a:t>NDN</a:t>
          </a:r>
        </a:p>
      </dsp:txBody>
      <dsp:txXfrm>
        <a:off x="2061704" y="1898847"/>
        <a:ext cx="1364918" cy="1180708"/>
      </dsp:txXfrm>
    </dsp:sp>
    <dsp:sp modelId="{66FC5F3A-8864-4766-A7AC-4DB5FCB8F543}">
      <dsp:nvSpPr>
        <dsp:cNvPr id="0" name=""/>
        <dsp:cNvSpPr/>
      </dsp:nvSpPr>
      <dsp:spPr>
        <a:xfrm>
          <a:off x="3001790" y="761274"/>
          <a:ext cx="770267" cy="663687"/>
        </a:xfrm>
        <a:prstGeom prst="hexagon">
          <a:avLst>
            <a:gd name="adj" fmla="val 28900"/>
            <a:gd name="vf" fmla="val 115470"/>
          </a:avLst>
        </a:prstGeom>
        <a:gradFill rotWithShape="0">
          <a:gsLst>
            <a:gs pos="0">
              <a:schemeClr val="accent1">
                <a:tint val="40000"/>
                <a:hueOff val="0"/>
                <a:satOff val="0"/>
                <a:lumOff val="0"/>
                <a:alphaOff val="0"/>
                <a:tint val="94000"/>
                <a:satMod val="105000"/>
                <a:lumMod val="102000"/>
              </a:schemeClr>
            </a:gs>
            <a:gs pos="100000">
              <a:schemeClr val="accent1">
                <a:tint val="40000"/>
                <a:hueOff val="0"/>
                <a:satOff val="0"/>
                <a:lumOff val="0"/>
                <a:alphaOff val="0"/>
                <a:shade val="74000"/>
                <a:satMod val="128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758B678-C603-49FC-80F5-0C8F1BAB0854}">
      <dsp:nvSpPr>
        <dsp:cNvPr id="0" name=""/>
        <dsp:cNvSpPr/>
      </dsp:nvSpPr>
      <dsp:spPr>
        <a:xfrm>
          <a:off x="1911448" y="0"/>
          <a:ext cx="1673029" cy="1447366"/>
        </a:xfrm>
        <a:prstGeom prst="hexagon">
          <a:avLst>
            <a:gd name="adj" fmla="val 28570"/>
            <a:gd name="vf" fmla="val 11547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kern="1200" dirty="0"/>
            <a:t>Specific attacks</a:t>
          </a:r>
        </a:p>
        <a:p>
          <a:pPr marL="114300" lvl="1" indent="-114300" algn="ctr" defTabSz="533400">
            <a:lnSpc>
              <a:spcPct val="90000"/>
            </a:lnSpc>
            <a:spcBef>
              <a:spcPct val="0"/>
            </a:spcBef>
            <a:spcAft>
              <a:spcPct val="15000"/>
            </a:spcAft>
            <a:buChar char="•"/>
          </a:pPr>
          <a:r>
            <a:rPr lang="en-GB" sz="1200" kern="1200" dirty="0"/>
            <a:t>Interest flooding</a:t>
          </a:r>
        </a:p>
        <a:p>
          <a:pPr marL="114300" lvl="1" indent="-114300" algn="ctr" defTabSz="533400">
            <a:lnSpc>
              <a:spcPct val="90000"/>
            </a:lnSpc>
            <a:spcBef>
              <a:spcPct val="0"/>
            </a:spcBef>
            <a:spcAft>
              <a:spcPct val="15000"/>
            </a:spcAft>
            <a:buChar char="•"/>
          </a:pPr>
          <a:r>
            <a:rPr lang="en-GB" sz="1200" kern="1200" dirty="0"/>
            <a:t>Content poisoning</a:t>
          </a:r>
        </a:p>
      </dsp:txBody>
      <dsp:txXfrm>
        <a:off x="2188705" y="239859"/>
        <a:ext cx="1118515" cy="967648"/>
      </dsp:txXfrm>
    </dsp:sp>
    <dsp:sp modelId="{71FC21D4-0683-4DBB-94D8-056F7320B981}">
      <dsp:nvSpPr>
        <dsp:cNvPr id="0" name=""/>
        <dsp:cNvSpPr/>
      </dsp:nvSpPr>
      <dsp:spPr>
        <a:xfrm>
          <a:off x="3900752" y="2002016"/>
          <a:ext cx="770267" cy="663687"/>
        </a:xfrm>
        <a:prstGeom prst="hexagon">
          <a:avLst>
            <a:gd name="adj" fmla="val 28900"/>
            <a:gd name="vf" fmla="val 115470"/>
          </a:avLst>
        </a:prstGeom>
        <a:gradFill rotWithShape="0">
          <a:gsLst>
            <a:gs pos="0">
              <a:schemeClr val="accent1">
                <a:tint val="40000"/>
                <a:hueOff val="0"/>
                <a:satOff val="0"/>
                <a:lumOff val="0"/>
                <a:alphaOff val="0"/>
                <a:tint val="94000"/>
                <a:satMod val="105000"/>
                <a:lumMod val="102000"/>
              </a:schemeClr>
            </a:gs>
            <a:gs pos="100000">
              <a:schemeClr val="accent1">
                <a:tint val="40000"/>
                <a:hueOff val="0"/>
                <a:satOff val="0"/>
                <a:lumOff val="0"/>
                <a:alphaOff val="0"/>
                <a:shade val="74000"/>
                <a:satMod val="128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E639BD1-6983-4D53-94DD-DA6640480D41}">
      <dsp:nvSpPr>
        <dsp:cNvPr id="0" name=""/>
        <dsp:cNvSpPr/>
      </dsp:nvSpPr>
      <dsp:spPr>
        <a:xfrm>
          <a:off x="3445810" y="890227"/>
          <a:ext cx="1673029" cy="1447366"/>
        </a:xfrm>
        <a:prstGeom prst="hexagon">
          <a:avLst>
            <a:gd name="adj" fmla="val 28570"/>
            <a:gd name="vf" fmla="val 11547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kern="1200" dirty="0"/>
            <a:t>Monitoring</a:t>
          </a:r>
        </a:p>
        <a:p>
          <a:pPr marL="114300" lvl="1" indent="-114300" algn="ctr" defTabSz="533400">
            <a:lnSpc>
              <a:spcPct val="90000"/>
            </a:lnSpc>
            <a:spcBef>
              <a:spcPct val="0"/>
            </a:spcBef>
            <a:spcAft>
              <a:spcPct val="15000"/>
            </a:spcAft>
            <a:buChar char="•"/>
          </a:pPr>
          <a:r>
            <a:rPr lang="en-GB" sz="1200" kern="1200" dirty="0"/>
            <a:t>Information disclosure</a:t>
          </a:r>
        </a:p>
      </dsp:txBody>
      <dsp:txXfrm>
        <a:off x="3723067" y="1130086"/>
        <a:ext cx="1118515" cy="967648"/>
      </dsp:txXfrm>
    </dsp:sp>
    <dsp:sp modelId="{D285FDDC-66E6-4708-8864-E8DE102F42F9}">
      <dsp:nvSpPr>
        <dsp:cNvPr id="0" name=""/>
        <dsp:cNvSpPr/>
      </dsp:nvSpPr>
      <dsp:spPr>
        <a:xfrm>
          <a:off x="3276275" y="3402581"/>
          <a:ext cx="770267" cy="663687"/>
        </a:xfrm>
        <a:prstGeom prst="hexagon">
          <a:avLst>
            <a:gd name="adj" fmla="val 28900"/>
            <a:gd name="vf" fmla="val 115470"/>
          </a:avLst>
        </a:prstGeom>
        <a:gradFill rotWithShape="0">
          <a:gsLst>
            <a:gs pos="0">
              <a:schemeClr val="accent1">
                <a:tint val="40000"/>
                <a:hueOff val="0"/>
                <a:satOff val="0"/>
                <a:lumOff val="0"/>
                <a:alphaOff val="0"/>
                <a:tint val="94000"/>
                <a:satMod val="105000"/>
                <a:lumMod val="102000"/>
              </a:schemeClr>
            </a:gs>
            <a:gs pos="100000">
              <a:schemeClr val="accent1">
                <a:tint val="40000"/>
                <a:hueOff val="0"/>
                <a:satOff val="0"/>
                <a:lumOff val="0"/>
                <a:alphaOff val="0"/>
                <a:shade val="74000"/>
                <a:satMod val="128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C494F388-204D-4C07-9F42-A0B3FEC6B2F1}">
      <dsp:nvSpPr>
        <dsp:cNvPr id="0" name=""/>
        <dsp:cNvSpPr/>
      </dsp:nvSpPr>
      <dsp:spPr>
        <a:xfrm>
          <a:off x="3445810" y="2640311"/>
          <a:ext cx="1673029" cy="1447366"/>
        </a:xfrm>
        <a:prstGeom prst="hexagon">
          <a:avLst>
            <a:gd name="adj" fmla="val 28570"/>
            <a:gd name="vf" fmla="val 11547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kern="1200" dirty="0"/>
            <a:t>Privacy concerns</a:t>
          </a:r>
        </a:p>
        <a:p>
          <a:pPr marL="114300" lvl="1" indent="-114300" algn="ctr" defTabSz="533400">
            <a:lnSpc>
              <a:spcPct val="90000"/>
            </a:lnSpc>
            <a:spcBef>
              <a:spcPct val="0"/>
            </a:spcBef>
            <a:spcAft>
              <a:spcPct val="15000"/>
            </a:spcAft>
            <a:buChar char="•"/>
          </a:pPr>
          <a:r>
            <a:rPr lang="en-GB" sz="1200" kern="1200" dirty="0"/>
            <a:t>Trust issues around signing data packets</a:t>
          </a:r>
        </a:p>
      </dsp:txBody>
      <dsp:txXfrm>
        <a:off x="3723067" y="2880170"/>
        <a:ext cx="1118515" cy="967648"/>
      </dsp:txXfrm>
    </dsp:sp>
    <dsp:sp modelId="{0E3EA703-7DB6-40DD-B3FC-15A1CE6F1930}">
      <dsp:nvSpPr>
        <dsp:cNvPr id="0" name=""/>
        <dsp:cNvSpPr/>
      </dsp:nvSpPr>
      <dsp:spPr>
        <a:xfrm>
          <a:off x="1727191" y="3547965"/>
          <a:ext cx="770267" cy="663687"/>
        </a:xfrm>
        <a:prstGeom prst="hexagon">
          <a:avLst>
            <a:gd name="adj" fmla="val 28900"/>
            <a:gd name="vf" fmla="val 115470"/>
          </a:avLst>
        </a:prstGeom>
        <a:gradFill rotWithShape="0">
          <a:gsLst>
            <a:gs pos="0">
              <a:schemeClr val="accent1">
                <a:tint val="40000"/>
                <a:hueOff val="0"/>
                <a:satOff val="0"/>
                <a:lumOff val="0"/>
                <a:alphaOff val="0"/>
                <a:tint val="94000"/>
                <a:satMod val="105000"/>
                <a:lumMod val="102000"/>
              </a:schemeClr>
            </a:gs>
            <a:gs pos="100000">
              <a:schemeClr val="accent1">
                <a:tint val="40000"/>
                <a:hueOff val="0"/>
                <a:satOff val="0"/>
                <a:lumOff val="0"/>
                <a:alphaOff val="0"/>
                <a:shade val="74000"/>
                <a:satMod val="128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68BE226-D47C-4F2F-87DD-DB540007E96C}">
      <dsp:nvSpPr>
        <dsp:cNvPr id="0" name=""/>
        <dsp:cNvSpPr/>
      </dsp:nvSpPr>
      <dsp:spPr>
        <a:xfrm>
          <a:off x="1911448" y="3531535"/>
          <a:ext cx="1673029" cy="1447366"/>
        </a:xfrm>
        <a:prstGeom prst="hexagon">
          <a:avLst>
            <a:gd name="adj" fmla="val 28570"/>
            <a:gd name="vf" fmla="val 11547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Data Confidentiality</a:t>
          </a:r>
        </a:p>
        <a:p>
          <a:pPr marL="114300" lvl="1" indent="-114300" algn="ctr" defTabSz="533400">
            <a:lnSpc>
              <a:spcPct val="90000"/>
            </a:lnSpc>
            <a:spcBef>
              <a:spcPct val="0"/>
            </a:spcBef>
            <a:spcAft>
              <a:spcPct val="15000"/>
            </a:spcAft>
            <a:buChar char="•"/>
          </a:pPr>
          <a:r>
            <a:rPr lang="en-GB" sz="1200" kern="1200" dirty="0"/>
            <a:t>Data packets cached at routers</a:t>
          </a:r>
        </a:p>
      </dsp:txBody>
      <dsp:txXfrm>
        <a:off x="2188705" y="3771394"/>
        <a:ext cx="1118515" cy="967648"/>
      </dsp:txXfrm>
    </dsp:sp>
    <dsp:sp modelId="{B1D92921-FA2E-4D13-A028-7BA9F9D2C0FD}">
      <dsp:nvSpPr>
        <dsp:cNvPr id="0" name=""/>
        <dsp:cNvSpPr/>
      </dsp:nvSpPr>
      <dsp:spPr>
        <a:xfrm>
          <a:off x="813507" y="2307721"/>
          <a:ext cx="770267" cy="663687"/>
        </a:xfrm>
        <a:prstGeom prst="hexagon">
          <a:avLst>
            <a:gd name="adj" fmla="val 28900"/>
            <a:gd name="vf" fmla="val 115470"/>
          </a:avLst>
        </a:prstGeom>
        <a:gradFill rotWithShape="0">
          <a:gsLst>
            <a:gs pos="0">
              <a:schemeClr val="accent1">
                <a:tint val="40000"/>
                <a:hueOff val="0"/>
                <a:satOff val="0"/>
                <a:lumOff val="0"/>
                <a:alphaOff val="0"/>
                <a:tint val="94000"/>
                <a:satMod val="105000"/>
                <a:lumMod val="102000"/>
              </a:schemeClr>
            </a:gs>
            <a:gs pos="100000">
              <a:schemeClr val="accent1">
                <a:tint val="40000"/>
                <a:hueOff val="0"/>
                <a:satOff val="0"/>
                <a:lumOff val="0"/>
                <a:alphaOff val="0"/>
                <a:shade val="74000"/>
                <a:satMod val="128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1582ADC8-073D-47D6-97BD-DA2F1607E0B4}">
      <dsp:nvSpPr>
        <dsp:cNvPr id="0" name=""/>
        <dsp:cNvSpPr/>
      </dsp:nvSpPr>
      <dsp:spPr>
        <a:xfrm>
          <a:off x="369962" y="2641307"/>
          <a:ext cx="1673029" cy="1447366"/>
        </a:xfrm>
        <a:prstGeom prst="hexagon">
          <a:avLst>
            <a:gd name="adj" fmla="val 28570"/>
            <a:gd name="vf" fmla="val 11547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kern="1200"/>
            <a:t>Interest packets</a:t>
          </a:r>
          <a:endParaRPr lang="en-GB" sz="1600" kern="1200" dirty="0"/>
        </a:p>
        <a:p>
          <a:pPr marL="114300" lvl="1" indent="-114300" algn="ctr" defTabSz="533400">
            <a:lnSpc>
              <a:spcPct val="90000"/>
            </a:lnSpc>
            <a:spcBef>
              <a:spcPct val="0"/>
            </a:spcBef>
            <a:spcAft>
              <a:spcPct val="15000"/>
            </a:spcAft>
            <a:buChar char="•"/>
          </a:pPr>
          <a:r>
            <a:rPr lang="en-GB" sz="1200" kern="1200" dirty="0"/>
            <a:t>Not validated</a:t>
          </a:r>
        </a:p>
      </dsp:txBody>
      <dsp:txXfrm>
        <a:off x="647219" y="2881166"/>
        <a:ext cx="1118515" cy="967648"/>
      </dsp:txXfrm>
    </dsp:sp>
    <dsp:sp modelId="{7BA703B0-837C-44DB-BAE3-23382F720E83}">
      <dsp:nvSpPr>
        <dsp:cNvPr id="0" name=""/>
        <dsp:cNvSpPr/>
      </dsp:nvSpPr>
      <dsp:spPr>
        <a:xfrm>
          <a:off x="369962" y="888236"/>
          <a:ext cx="1673029" cy="1447366"/>
        </a:xfrm>
        <a:prstGeom prst="hexagon">
          <a:avLst>
            <a:gd name="adj" fmla="val 28570"/>
            <a:gd name="vf" fmla="val 11547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kern="1200" dirty="0"/>
            <a:t>DoS attacks</a:t>
          </a:r>
        </a:p>
        <a:p>
          <a:pPr marL="114300" lvl="1" indent="-114300" algn="ctr" defTabSz="533400">
            <a:lnSpc>
              <a:spcPct val="90000"/>
            </a:lnSpc>
            <a:spcBef>
              <a:spcPct val="0"/>
            </a:spcBef>
            <a:spcAft>
              <a:spcPct val="15000"/>
            </a:spcAft>
            <a:buChar char="•"/>
          </a:pPr>
          <a:r>
            <a:rPr lang="en-GB" sz="1200" kern="1200" dirty="0"/>
            <a:t>Detection difficulties</a:t>
          </a:r>
        </a:p>
      </dsp:txBody>
      <dsp:txXfrm>
        <a:off x="647219" y="1128095"/>
        <a:ext cx="1118515" cy="967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A0519-85B2-4E80-ADE5-2AF15DF5C716}">
      <dsp:nvSpPr>
        <dsp:cNvPr id="0" name=""/>
        <dsp:cNvSpPr/>
      </dsp:nvSpPr>
      <dsp:spPr>
        <a:xfrm>
          <a:off x="1770539" y="1606193"/>
          <a:ext cx="2041542" cy="1766016"/>
        </a:xfrm>
        <a:prstGeom prst="hexagon">
          <a:avLst>
            <a:gd name="adj" fmla="val 28570"/>
            <a:gd name="vf" fmla="val 115470"/>
          </a:avLst>
        </a:prstGeom>
        <a:gradFill rotWithShape="0">
          <a:gsLst>
            <a:gs pos="0">
              <a:schemeClr val="accent3">
                <a:alpha val="80000"/>
                <a:hueOff val="0"/>
                <a:satOff val="0"/>
                <a:lumOff val="0"/>
                <a:alphaOff val="0"/>
                <a:tint val="94000"/>
                <a:satMod val="105000"/>
                <a:lumMod val="102000"/>
              </a:schemeClr>
            </a:gs>
            <a:gs pos="100000">
              <a:schemeClr val="accent3">
                <a:alpha val="80000"/>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GB" sz="3200" kern="1200" dirty="0"/>
            <a:t>COAST</a:t>
          </a:r>
        </a:p>
      </dsp:txBody>
      <dsp:txXfrm>
        <a:off x="2108851" y="1898847"/>
        <a:ext cx="1364918" cy="1180708"/>
      </dsp:txXfrm>
    </dsp:sp>
    <dsp:sp modelId="{66FC5F3A-8864-4766-A7AC-4DB5FCB8F543}">
      <dsp:nvSpPr>
        <dsp:cNvPr id="0" name=""/>
        <dsp:cNvSpPr/>
      </dsp:nvSpPr>
      <dsp:spPr>
        <a:xfrm>
          <a:off x="3048936" y="761274"/>
          <a:ext cx="770267" cy="663687"/>
        </a:xfrm>
        <a:prstGeom prst="hexagon">
          <a:avLst>
            <a:gd name="adj" fmla="val 28900"/>
            <a:gd name="vf" fmla="val 115470"/>
          </a:avLst>
        </a:prstGeom>
        <a:gradFill rotWithShape="0">
          <a:gsLst>
            <a:gs pos="0">
              <a:schemeClr val="accent3">
                <a:tint val="40000"/>
                <a:hueOff val="0"/>
                <a:satOff val="0"/>
                <a:lumOff val="0"/>
                <a:alphaOff val="0"/>
                <a:tint val="94000"/>
                <a:satMod val="105000"/>
                <a:lumMod val="102000"/>
              </a:schemeClr>
            </a:gs>
            <a:gs pos="100000">
              <a:schemeClr val="accent3">
                <a:tint val="40000"/>
                <a:hueOff val="0"/>
                <a:satOff val="0"/>
                <a:lumOff val="0"/>
                <a:alphaOff val="0"/>
                <a:shade val="74000"/>
                <a:satMod val="128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758B678-C603-49FC-80F5-0C8F1BAB0854}">
      <dsp:nvSpPr>
        <dsp:cNvPr id="0" name=""/>
        <dsp:cNvSpPr/>
      </dsp:nvSpPr>
      <dsp:spPr>
        <a:xfrm>
          <a:off x="1958594" y="0"/>
          <a:ext cx="1673029" cy="1447366"/>
        </a:xfrm>
        <a:prstGeom prst="hexagon">
          <a:avLst>
            <a:gd name="adj" fmla="val 28570"/>
            <a:gd name="vf" fmla="val 115470"/>
          </a:avLst>
        </a:prstGeom>
        <a:gradFill rotWithShape="0">
          <a:gsLst>
            <a:gs pos="0">
              <a:schemeClr val="accent3">
                <a:alpha val="90000"/>
                <a:hueOff val="0"/>
                <a:satOff val="0"/>
                <a:lumOff val="0"/>
                <a:alphaOff val="0"/>
                <a:tint val="94000"/>
                <a:satMod val="105000"/>
                <a:lumMod val="102000"/>
              </a:schemeClr>
            </a:gs>
            <a:gs pos="100000">
              <a:schemeClr val="accent3">
                <a:alpha val="90000"/>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Active/Passive crawling</a:t>
          </a:r>
        </a:p>
        <a:p>
          <a:pPr marL="57150" lvl="1" indent="-57150" algn="ctr" defTabSz="444500">
            <a:lnSpc>
              <a:spcPct val="90000"/>
            </a:lnSpc>
            <a:spcBef>
              <a:spcPct val="0"/>
            </a:spcBef>
            <a:spcAft>
              <a:spcPct val="15000"/>
            </a:spcAft>
            <a:buChar char="•"/>
          </a:pPr>
          <a:r>
            <a:rPr lang="en-GB" sz="1000" kern="1200" dirty="0"/>
            <a:t>Lacks efficiency</a:t>
          </a:r>
        </a:p>
      </dsp:txBody>
      <dsp:txXfrm>
        <a:off x="2235851" y="239859"/>
        <a:ext cx="1118515" cy="967648"/>
      </dsp:txXfrm>
    </dsp:sp>
    <dsp:sp modelId="{71FC21D4-0683-4DBB-94D8-056F7320B981}">
      <dsp:nvSpPr>
        <dsp:cNvPr id="0" name=""/>
        <dsp:cNvSpPr/>
      </dsp:nvSpPr>
      <dsp:spPr>
        <a:xfrm>
          <a:off x="3947898" y="2002016"/>
          <a:ext cx="770267" cy="663687"/>
        </a:xfrm>
        <a:prstGeom prst="hexagon">
          <a:avLst>
            <a:gd name="adj" fmla="val 28900"/>
            <a:gd name="vf" fmla="val 115470"/>
          </a:avLst>
        </a:prstGeom>
        <a:gradFill rotWithShape="0">
          <a:gsLst>
            <a:gs pos="0">
              <a:schemeClr val="accent3">
                <a:tint val="40000"/>
                <a:hueOff val="0"/>
                <a:satOff val="0"/>
                <a:lumOff val="0"/>
                <a:alphaOff val="0"/>
                <a:tint val="94000"/>
                <a:satMod val="105000"/>
                <a:lumMod val="102000"/>
              </a:schemeClr>
            </a:gs>
            <a:gs pos="100000">
              <a:schemeClr val="accent3">
                <a:tint val="40000"/>
                <a:hueOff val="0"/>
                <a:satOff val="0"/>
                <a:lumOff val="0"/>
                <a:alphaOff val="0"/>
                <a:shade val="74000"/>
                <a:satMod val="128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E639BD1-6983-4D53-94DD-DA6640480D41}">
      <dsp:nvSpPr>
        <dsp:cNvPr id="0" name=""/>
        <dsp:cNvSpPr/>
      </dsp:nvSpPr>
      <dsp:spPr>
        <a:xfrm>
          <a:off x="3492956" y="890227"/>
          <a:ext cx="1673029" cy="1447366"/>
        </a:xfrm>
        <a:prstGeom prst="hexagon">
          <a:avLst>
            <a:gd name="adj" fmla="val 28570"/>
            <a:gd name="vf" fmla="val 115470"/>
          </a:avLst>
        </a:prstGeom>
        <a:gradFill rotWithShape="0">
          <a:gsLst>
            <a:gs pos="0">
              <a:schemeClr val="accent3">
                <a:alpha val="90000"/>
                <a:hueOff val="0"/>
                <a:satOff val="0"/>
                <a:lumOff val="0"/>
                <a:alphaOff val="-8000"/>
                <a:tint val="94000"/>
                <a:satMod val="105000"/>
                <a:lumMod val="102000"/>
              </a:schemeClr>
            </a:gs>
            <a:gs pos="100000">
              <a:schemeClr val="accent3">
                <a:alpha val="90000"/>
                <a:hueOff val="0"/>
                <a:satOff val="0"/>
                <a:lumOff val="0"/>
                <a:alphaOff val="-800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Specific attacks</a:t>
          </a:r>
        </a:p>
        <a:p>
          <a:pPr marL="57150" lvl="1" indent="-57150" algn="ctr" defTabSz="444500">
            <a:lnSpc>
              <a:spcPct val="90000"/>
            </a:lnSpc>
            <a:spcBef>
              <a:spcPct val="0"/>
            </a:spcBef>
            <a:spcAft>
              <a:spcPct val="15000"/>
            </a:spcAft>
            <a:buChar char="•"/>
          </a:pPr>
          <a:r>
            <a:rPr lang="en-GB" sz="1000" kern="1200" dirty="0"/>
            <a:t>DoS attacks</a:t>
          </a:r>
        </a:p>
      </dsp:txBody>
      <dsp:txXfrm>
        <a:off x="3770213" y="1130086"/>
        <a:ext cx="1118515" cy="967648"/>
      </dsp:txXfrm>
    </dsp:sp>
    <dsp:sp modelId="{D285FDDC-66E6-4708-8864-E8DE102F42F9}">
      <dsp:nvSpPr>
        <dsp:cNvPr id="0" name=""/>
        <dsp:cNvSpPr/>
      </dsp:nvSpPr>
      <dsp:spPr>
        <a:xfrm>
          <a:off x="3323421" y="3402581"/>
          <a:ext cx="770267" cy="663687"/>
        </a:xfrm>
        <a:prstGeom prst="hexagon">
          <a:avLst>
            <a:gd name="adj" fmla="val 28900"/>
            <a:gd name="vf" fmla="val 115470"/>
          </a:avLst>
        </a:prstGeom>
        <a:gradFill rotWithShape="0">
          <a:gsLst>
            <a:gs pos="0">
              <a:schemeClr val="accent3">
                <a:tint val="40000"/>
                <a:hueOff val="0"/>
                <a:satOff val="0"/>
                <a:lumOff val="0"/>
                <a:alphaOff val="0"/>
                <a:tint val="94000"/>
                <a:satMod val="105000"/>
                <a:lumMod val="102000"/>
              </a:schemeClr>
            </a:gs>
            <a:gs pos="100000">
              <a:schemeClr val="accent3">
                <a:tint val="40000"/>
                <a:hueOff val="0"/>
                <a:satOff val="0"/>
                <a:lumOff val="0"/>
                <a:alphaOff val="0"/>
                <a:shade val="74000"/>
                <a:satMod val="128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C494F388-204D-4C07-9F42-A0B3FEC6B2F1}">
      <dsp:nvSpPr>
        <dsp:cNvPr id="0" name=""/>
        <dsp:cNvSpPr/>
      </dsp:nvSpPr>
      <dsp:spPr>
        <a:xfrm>
          <a:off x="3492956" y="2640311"/>
          <a:ext cx="1673029" cy="1447366"/>
        </a:xfrm>
        <a:prstGeom prst="hexagon">
          <a:avLst>
            <a:gd name="adj" fmla="val 28570"/>
            <a:gd name="vf" fmla="val 115470"/>
          </a:avLst>
        </a:prstGeom>
        <a:gradFill rotWithShape="0">
          <a:gsLst>
            <a:gs pos="0">
              <a:schemeClr val="accent3">
                <a:alpha val="90000"/>
                <a:hueOff val="0"/>
                <a:satOff val="0"/>
                <a:lumOff val="0"/>
                <a:alphaOff val="-16000"/>
                <a:tint val="94000"/>
                <a:satMod val="105000"/>
                <a:lumMod val="102000"/>
              </a:schemeClr>
            </a:gs>
            <a:gs pos="100000">
              <a:schemeClr val="accent3">
                <a:alpha val="90000"/>
                <a:hueOff val="0"/>
                <a:satOff val="0"/>
                <a:lumOff val="0"/>
                <a:alphaOff val="-1600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Host-Oblivious Network Security</a:t>
          </a:r>
        </a:p>
        <a:p>
          <a:pPr marL="57150" lvl="1" indent="-57150" algn="ctr" defTabSz="444500">
            <a:lnSpc>
              <a:spcPct val="90000"/>
            </a:lnSpc>
            <a:spcBef>
              <a:spcPct val="0"/>
            </a:spcBef>
            <a:spcAft>
              <a:spcPct val="15000"/>
            </a:spcAft>
            <a:buChar char="•"/>
          </a:pPr>
          <a:r>
            <a:rPr lang="en-GB" sz="1000" kern="1200" dirty="0"/>
            <a:t>Low probability of establishing session key between data consumer and producer</a:t>
          </a:r>
        </a:p>
      </dsp:txBody>
      <dsp:txXfrm>
        <a:off x="3770213" y="2880170"/>
        <a:ext cx="1118515" cy="967648"/>
      </dsp:txXfrm>
    </dsp:sp>
    <dsp:sp modelId="{B1D92921-FA2E-4D13-A028-7BA9F9D2C0FD}">
      <dsp:nvSpPr>
        <dsp:cNvPr id="0" name=""/>
        <dsp:cNvSpPr/>
      </dsp:nvSpPr>
      <dsp:spPr>
        <a:xfrm>
          <a:off x="1774338" y="3547965"/>
          <a:ext cx="770267" cy="663687"/>
        </a:xfrm>
        <a:prstGeom prst="hexagon">
          <a:avLst>
            <a:gd name="adj" fmla="val 28900"/>
            <a:gd name="vf" fmla="val 115470"/>
          </a:avLst>
        </a:prstGeom>
        <a:gradFill rotWithShape="0">
          <a:gsLst>
            <a:gs pos="0">
              <a:schemeClr val="accent3">
                <a:tint val="40000"/>
                <a:hueOff val="0"/>
                <a:satOff val="0"/>
                <a:lumOff val="0"/>
                <a:alphaOff val="0"/>
                <a:tint val="94000"/>
                <a:satMod val="105000"/>
                <a:lumMod val="102000"/>
              </a:schemeClr>
            </a:gs>
            <a:gs pos="100000">
              <a:schemeClr val="accent3">
                <a:tint val="40000"/>
                <a:hueOff val="0"/>
                <a:satOff val="0"/>
                <a:lumOff val="0"/>
                <a:alphaOff val="0"/>
                <a:shade val="74000"/>
                <a:satMod val="128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68BE226-D47C-4F2F-87DD-DB540007E96C}">
      <dsp:nvSpPr>
        <dsp:cNvPr id="0" name=""/>
        <dsp:cNvSpPr/>
      </dsp:nvSpPr>
      <dsp:spPr>
        <a:xfrm>
          <a:off x="1958594" y="3531535"/>
          <a:ext cx="1673029" cy="1447366"/>
        </a:xfrm>
        <a:prstGeom prst="hexagon">
          <a:avLst>
            <a:gd name="adj" fmla="val 28570"/>
            <a:gd name="vf" fmla="val 115470"/>
          </a:avLst>
        </a:prstGeom>
        <a:gradFill rotWithShape="0">
          <a:gsLst>
            <a:gs pos="0">
              <a:schemeClr val="accent3">
                <a:alpha val="90000"/>
                <a:hueOff val="0"/>
                <a:satOff val="0"/>
                <a:lumOff val="0"/>
                <a:alphaOff val="-24000"/>
                <a:tint val="94000"/>
                <a:satMod val="105000"/>
                <a:lumMod val="102000"/>
              </a:schemeClr>
            </a:gs>
            <a:gs pos="100000">
              <a:schemeClr val="accent3">
                <a:alpha val="90000"/>
                <a:hueOff val="0"/>
                <a:satOff val="0"/>
                <a:lumOff val="0"/>
                <a:alphaOff val="-2400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Network nodes</a:t>
          </a:r>
        </a:p>
        <a:p>
          <a:pPr marL="57150" lvl="1" indent="-57150" algn="ctr" defTabSz="444500">
            <a:lnSpc>
              <a:spcPct val="90000"/>
            </a:lnSpc>
            <a:spcBef>
              <a:spcPct val="0"/>
            </a:spcBef>
            <a:spcAft>
              <a:spcPct val="15000"/>
            </a:spcAft>
            <a:buChar char="•"/>
          </a:pPr>
          <a:r>
            <a:rPr lang="en-GB" sz="1000" kern="1200" dirty="0"/>
            <a:t>Too much processing</a:t>
          </a:r>
        </a:p>
        <a:p>
          <a:pPr marL="57150" lvl="1" indent="-57150" algn="ctr" defTabSz="444500">
            <a:lnSpc>
              <a:spcPct val="90000"/>
            </a:lnSpc>
            <a:spcBef>
              <a:spcPct val="0"/>
            </a:spcBef>
            <a:spcAft>
              <a:spcPct val="15000"/>
            </a:spcAft>
            <a:buChar char="•"/>
          </a:pPr>
          <a:r>
            <a:rPr lang="en-GB" sz="1000" kern="1200" dirty="0"/>
            <a:t>Lack of access control</a:t>
          </a:r>
        </a:p>
        <a:p>
          <a:pPr marL="57150" lvl="1" indent="-57150" algn="ctr" defTabSz="444500">
            <a:lnSpc>
              <a:spcPct val="90000"/>
            </a:lnSpc>
            <a:spcBef>
              <a:spcPct val="0"/>
            </a:spcBef>
            <a:spcAft>
              <a:spcPct val="15000"/>
            </a:spcAft>
            <a:buChar char="•"/>
          </a:pPr>
          <a:endParaRPr lang="en-GB" sz="1000" kern="1200" dirty="0"/>
        </a:p>
      </dsp:txBody>
      <dsp:txXfrm>
        <a:off x="2235851" y="3771394"/>
        <a:ext cx="1118515" cy="967648"/>
      </dsp:txXfrm>
    </dsp:sp>
    <dsp:sp modelId="{9AB952EE-545E-48AA-933B-68A7CCFE7DBB}">
      <dsp:nvSpPr>
        <dsp:cNvPr id="0" name=""/>
        <dsp:cNvSpPr/>
      </dsp:nvSpPr>
      <dsp:spPr>
        <a:xfrm>
          <a:off x="860654" y="2307721"/>
          <a:ext cx="770267" cy="663687"/>
        </a:xfrm>
        <a:prstGeom prst="hexagon">
          <a:avLst>
            <a:gd name="adj" fmla="val 28900"/>
            <a:gd name="vf" fmla="val 115470"/>
          </a:avLst>
        </a:prstGeom>
        <a:gradFill rotWithShape="0">
          <a:gsLst>
            <a:gs pos="0">
              <a:schemeClr val="accent3">
                <a:tint val="40000"/>
                <a:hueOff val="0"/>
                <a:satOff val="0"/>
                <a:lumOff val="0"/>
                <a:alphaOff val="0"/>
                <a:tint val="94000"/>
                <a:satMod val="105000"/>
                <a:lumMod val="102000"/>
              </a:schemeClr>
            </a:gs>
            <a:gs pos="100000">
              <a:schemeClr val="accent3">
                <a:tint val="40000"/>
                <a:hueOff val="0"/>
                <a:satOff val="0"/>
                <a:lumOff val="0"/>
                <a:alphaOff val="0"/>
                <a:shade val="74000"/>
                <a:satMod val="128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F46B861-AA80-478D-866E-C04B98B5C160}">
      <dsp:nvSpPr>
        <dsp:cNvPr id="0" name=""/>
        <dsp:cNvSpPr/>
      </dsp:nvSpPr>
      <dsp:spPr>
        <a:xfrm>
          <a:off x="417109" y="2641307"/>
          <a:ext cx="1673029" cy="1447366"/>
        </a:xfrm>
        <a:prstGeom prst="hexagon">
          <a:avLst>
            <a:gd name="adj" fmla="val 28570"/>
            <a:gd name="vf" fmla="val 115470"/>
          </a:avLst>
        </a:prstGeom>
        <a:gradFill rotWithShape="0">
          <a:gsLst>
            <a:gs pos="0">
              <a:schemeClr val="accent3">
                <a:alpha val="90000"/>
                <a:hueOff val="0"/>
                <a:satOff val="0"/>
                <a:lumOff val="0"/>
                <a:alphaOff val="-32000"/>
                <a:tint val="94000"/>
                <a:satMod val="105000"/>
                <a:lumMod val="102000"/>
              </a:schemeClr>
            </a:gs>
            <a:gs pos="100000">
              <a:schemeClr val="accent3">
                <a:alpha val="90000"/>
                <a:hueOff val="0"/>
                <a:satOff val="0"/>
                <a:lumOff val="0"/>
                <a:alphaOff val="-3200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Confidentiality</a:t>
          </a:r>
        </a:p>
        <a:p>
          <a:pPr marL="57150" lvl="1" indent="-57150" algn="ctr" defTabSz="444500">
            <a:lnSpc>
              <a:spcPct val="90000"/>
            </a:lnSpc>
            <a:spcBef>
              <a:spcPct val="0"/>
            </a:spcBef>
            <a:spcAft>
              <a:spcPct val="15000"/>
            </a:spcAft>
            <a:buChar char="•"/>
          </a:pPr>
          <a:r>
            <a:rPr lang="en-GB" sz="1000" kern="1200" dirty="0"/>
            <a:t>Concern</a:t>
          </a:r>
        </a:p>
        <a:p>
          <a:pPr marL="57150" lvl="1" indent="-57150" algn="ctr" defTabSz="444500">
            <a:lnSpc>
              <a:spcPct val="90000"/>
            </a:lnSpc>
            <a:spcBef>
              <a:spcPct val="0"/>
            </a:spcBef>
            <a:spcAft>
              <a:spcPct val="15000"/>
            </a:spcAft>
            <a:buChar char="•"/>
          </a:pPr>
          <a:r>
            <a:rPr lang="en-GB" sz="1000" kern="1200" dirty="0"/>
            <a:t>Difficult to construct end to end communications</a:t>
          </a:r>
        </a:p>
      </dsp:txBody>
      <dsp:txXfrm>
        <a:off x="694366" y="2881166"/>
        <a:ext cx="1118515" cy="967648"/>
      </dsp:txXfrm>
    </dsp:sp>
    <dsp:sp modelId="{0E40F8FA-0570-4BDA-A9D9-C5F8C8C2F598}">
      <dsp:nvSpPr>
        <dsp:cNvPr id="0" name=""/>
        <dsp:cNvSpPr/>
      </dsp:nvSpPr>
      <dsp:spPr>
        <a:xfrm>
          <a:off x="417109" y="888236"/>
          <a:ext cx="1673029" cy="1447366"/>
        </a:xfrm>
        <a:prstGeom prst="hexagon">
          <a:avLst>
            <a:gd name="adj" fmla="val 28570"/>
            <a:gd name="vf" fmla="val 115470"/>
          </a:avLst>
        </a:prstGeom>
        <a:gradFill rotWithShape="0">
          <a:gsLst>
            <a:gs pos="0">
              <a:schemeClr val="accent3">
                <a:alpha val="90000"/>
                <a:hueOff val="0"/>
                <a:satOff val="0"/>
                <a:lumOff val="0"/>
                <a:alphaOff val="-40000"/>
                <a:tint val="94000"/>
                <a:satMod val="105000"/>
                <a:lumMod val="102000"/>
              </a:schemeClr>
            </a:gs>
            <a:gs pos="100000">
              <a:schemeClr val="accent3">
                <a:alpha val="90000"/>
                <a:hueOff val="0"/>
                <a:satOff val="0"/>
                <a:lumOff val="0"/>
                <a:alphaOff val="-4000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Updates</a:t>
          </a:r>
        </a:p>
        <a:p>
          <a:pPr marL="57150" lvl="1" indent="-57150" algn="ctr" defTabSz="444500">
            <a:lnSpc>
              <a:spcPct val="90000"/>
            </a:lnSpc>
            <a:spcBef>
              <a:spcPct val="0"/>
            </a:spcBef>
            <a:spcAft>
              <a:spcPct val="15000"/>
            </a:spcAft>
            <a:buChar char="•"/>
          </a:pPr>
          <a:r>
            <a:rPr lang="en-GB" sz="1000" kern="1200" dirty="0"/>
            <a:t>High overhead</a:t>
          </a:r>
        </a:p>
      </dsp:txBody>
      <dsp:txXfrm>
        <a:off x="694366" y="1128095"/>
        <a:ext cx="1118515" cy="967648"/>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9C4E4-94B3-448B-8647-C93564FD7F08}" type="datetimeFigureOut">
              <a:rPr lang="en-GB" smtClean="0"/>
              <a:t>16/02/2022</a:t>
            </a:fld>
            <a:endParaRPr lang="en-GB"/>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GB"/>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63568-E826-4D95-BEC1-32FAAE01770C}" type="slidenum">
              <a:rPr lang="en-GB" smtClean="0"/>
              <a:t>‹#›</a:t>
            </a:fld>
            <a:endParaRPr lang="en-GB"/>
          </a:p>
        </p:txBody>
      </p:sp>
    </p:spTree>
    <p:extLst>
      <p:ext uri="{BB962C8B-B14F-4D97-AF65-F5344CB8AC3E}">
        <p14:creationId xmlns:p14="http://schemas.microsoft.com/office/powerpoint/2010/main" val="4066405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dirty="0"/>
              <a:t>http://mediaedgedigital.com/supplierinsights/oacp/mobilityfirst-doing-more-with-less/</a:t>
            </a:r>
          </a:p>
          <a:p>
            <a:r>
              <a:rPr lang="en-GB" dirty="0"/>
              <a:t>FSET incorporated Citrix Workspace providing the members with Windows published desktops and applications on an Android device.</a:t>
            </a:r>
          </a:p>
          <a:p>
            <a:endParaRPr lang="en-GB" dirty="0"/>
          </a:p>
        </p:txBody>
      </p:sp>
      <p:sp>
        <p:nvSpPr>
          <p:cNvPr id="4" name="投影片編號版面配置區 3"/>
          <p:cNvSpPr>
            <a:spLocks noGrp="1"/>
          </p:cNvSpPr>
          <p:nvPr>
            <p:ph type="sldNum" sz="quarter" idx="5"/>
          </p:nvPr>
        </p:nvSpPr>
        <p:spPr/>
        <p:txBody>
          <a:bodyPr/>
          <a:lstStyle/>
          <a:p>
            <a:fld id="{73A63568-E826-4D95-BEC1-32FAAE01770C}" type="slidenum">
              <a:rPr lang="en-GB" smtClean="0"/>
              <a:t>4</a:t>
            </a:fld>
            <a:endParaRPr lang="en-GB"/>
          </a:p>
        </p:txBody>
      </p:sp>
    </p:spTree>
    <p:extLst>
      <p:ext uri="{BB962C8B-B14F-4D97-AF65-F5344CB8AC3E}">
        <p14:creationId xmlns:p14="http://schemas.microsoft.com/office/powerpoint/2010/main" val="210428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dirty="0"/>
              <a:t>https://ideastack.com/blog/virtual-desktop-infrastructure/windows-remote-desktop-rds-vs-virtual-desktop-infrastructure-vdi/</a:t>
            </a:r>
          </a:p>
          <a:p>
            <a:endParaRPr lang="en-GB" dirty="0"/>
          </a:p>
          <a:p>
            <a:r>
              <a:rPr lang="en-GB" dirty="0"/>
              <a:t>https://www.microsoft.com/zh-hk/windows-365</a:t>
            </a:r>
          </a:p>
          <a:p>
            <a:endParaRPr lang="en-GB" dirty="0"/>
          </a:p>
        </p:txBody>
      </p:sp>
      <p:sp>
        <p:nvSpPr>
          <p:cNvPr id="4" name="投影片編號版面配置區 3"/>
          <p:cNvSpPr>
            <a:spLocks noGrp="1"/>
          </p:cNvSpPr>
          <p:nvPr>
            <p:ph type="sldNum" sz="quarter" idx="5"/>
          </p:nvPr>
        </p:nvSpPr>
        <p:spPr/>
        <p:txBody>
          <a:bodyPr/>
          <a:lstStyle/>
          <a:p>
            <a:fld id="{73A63568-E826-4D95-BEC1-32FAAE01770C}" type="slidenum">
              <a:rPr lang="en-GB" smtClean="0"/>
              <a:t>5</a:t>
            </a:fld>
            <a:endParaRPr lang="en-GB"/>
          </a:p>
        </p:txBody>
      </p:sp>
    </p:spTree>
    <p:extLst>
      <p:ext uri="{BB962C8B-B14F-4D97-AF65-F5344CB8AC3E}">
        <p14:creationId xmlns:p14="http://schemas.microsoft.com/office/powerpoint/2010/main" val="3951415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dirty="0"/>
              <a:t>Watch Dogs: Legion takes place within a fictionalised representation of London in the "near future".</a:t>
            </a:r>
          </a:p>
          <a:p>
            <a:r>
              <a:rPr lang="en-GB" dirty="0"/>
              <a:t>A genius sociopath, Nigel has his own interesting way of keeping London safe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929DB6"/>
                </a:solidFill>
                <a:effectLst/>
                <a:latin typeface="Arial" panose="020B0604020202020204" pitchFamily="34" charset="0"/>
              </a:rPr>
              <a:t>HACKING IS YOUR WEAPON</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dirty="0"/>
            </a:br>
            <a:r>
              <a:rPr lang="en-GB" dirty="0"/>
              <a:t>Auto drive </a:t>
            </a:r>
            <a:r>
              <a:rPr lang="en-GB" b="0" i="0" dirty="0">
                <a:solidFill>
                  <a:srgbClr val="E8EAED"/>
                </a:solidFill>
                <a:effectLst/>
                <a:latin typeface="arial" panose="020B0604020202020204" pitchFamily="34" charset="0"/>
              </a:rPr>
              <a:t>drone and autopilot vehicle</a:t>
            </a:r>
            <a:endParaRPr lang="en-US" sz="1200" b="0" i="0" dirty="0">
              <a:solidFill>
                <a:srgbClr val="929DB6"/>
              </a:solidFill>
              <a:effectLst/>
              <a:latin typeface="Arial" panose="020B0604020202020204" pitchFamily="34" charset="0"/>
            </a:endParaRPr>
          </a:p>
          <a:p>
            <a:endParaRPr lang="en-GB" dirty="0"/>
          </a:p>
          <a:p>
            <a:r>
              <a:rPr lang="en-GB" dirty="0"/>
              <a:t>https://store.ubi.com/sea/game?lang=en_SG&amp;pid=5cec2d5839798c0870c07698&amp;dwvar_5cec2d5839798c0870c07698_Platform=pcdl&amp;edition=Standard%20Edition&amp;source=detail</a:t>
            </a:r>
          </a:p>
        </p:txBody>
      </p:sp>
      <p:sp>
        <p:nvSpPr>
          <p:cNvPr id="4" name="投影片編號版面配置區 3"/>
          <p:cNvSpPr>
            <a:spLocks noGrp="1"/>
          </p:cNvSpPr>
          <p:nvPr>
            <p:ph type="sldNum" sz="quarter" idx="5"/>
          </p:nvPr>
        </p:nvSpPr>
        <p:spPr/>
        <p:txBody>
          <a:bodyPr/>
          <a:lstStyle/>
          <a:p>
            <a:fld id="{73A63568-E826-4D95-BEC1-32FAAE01770C}" type="slidenum">
              <a:rPr lang="en-GB" smtClean="0"/>
              <a:t>6</a:t>
            </a:fld>
            <a:endParaRPr lang="en-GB"/>
          </a:p>
        </p:txBody>
      </p:sp>
    </p:spTree>
    <p:extLst>
      <p:ext uri="{BB962C8B-B14F-4D97-AF65-F5344CB8AC3E}">
        <p14:creationId xmlns:p14="http://schemas.microsoft.com/office/powerpoint/2010/main" val="517177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r>
              <a:rPr lang="en-US" sz="1800" dirty="0">
                <a:effectLst/>
                <a:latin typeface="Arial" panose="020B0604020202020204" pitchFamily="34" charset="0"/>
                <a:ea typeface="Calibri" panose="020F0502020204030204" pitchFamily="34" charset="0"/>
              </a:rPr>
              <a:t>Raychaudhuri, D., </a:t>
            </a:r>
            <a:r>
              <a:rPr lang="en-US" sz="1800" dirty="0" err="1">
                <a:effectLst/>
                <a:latin typeface="Arial" panose="020B0604020202020204" pitchFamily="34" charset="0"/>
                <a:ea typeface="Calibri" panose="020F0502020204030204" pitchFamily="34" charset="0"/>
              </a:rPr>
              <a:t>Nagaraja</a:t>
            </a:r>
            <a:r>
              <a:rPr lang="en-US" sz="1800" dirty="0">
                <a:effectLst/>
                <a:latin typeface="Arial" panose="020B0604020202020204" pitchFamily="34" charset="0"/>
                <a:ea typeface="Calibri" panose="020F0502020204030204" pitchFamily="34" charset="0"/>
              </a:rPr>
              <a:t>, K. &amp; </a:t>
            </a:r>
            <a:r>
              <a:rPr lang="en-US" sz="1800" dirty="0" err="1">
                <a:effectLst/>
                <a:latin typeface="Arial" panose="020B0604020202020204" pitchFamily="34" charset="0"/>
                <a:ea typeface="Calibri" panose="020F0502020204030204" pitchFamily="34" charset="0"/>
              </a:rPr>
              <a:t>Venkataramani</a:t>
            </a:r>
            <a:r>
              <a:rPr lang="en-US" sz="1800" dirty="0">
                <a:effectLst/>
                <a:latin typeface="Arial" panose="020B0604020202020204" pitchFamily="34" charset="0"/>
                <a:ea typeface="Calibri" panose="020F0502020204030204" pitchFamily="34" charset="0"/>
              </a:rPr>
              <a:t>, A. (2012). </a:t>
            </a:r>
            <a:r>
              <a:rPr lang="en-US" sz="1800" dirty="0" err="1">
                <a:effectLst/>
                <a:latin typeface="Arial" panose="020B0604020202020204" pitchFamily="34" charset="0"/>
                <a:ea typeface="Calibri" panose="020F0502020204030204" pitchFamily="34" charset="0"/>
              </a:rPr>
              <a:t>MobilityFirst</a:t>
            </a:r>
            <a:r>
              <a:rPr lang="en-US" sz="1800" dirty="0">
                <a:effectLst/>
                <a:latin typeface="Arial" panose="020B0604020202020204" pitchFamily="34" charset="0"/>
                <a:ea typeface="Calibri" panose="020F0502020204030204" pitchFamily="34" charset="0"/>
              </a:rPr>
              <a:t>. </a:t>
            </a:r>
            <a:r>
              <a:rPr lang="en-US" sz="1800" i="1" dirty="0">
                <a:effectLst/>
                <a:latin typeface="Arial" panose="020B0604020202020204" pitchFamily="34" charset="0"/>
                <a:ea typeface="Calibri" panose="020F0502020204030204" pitchFamily="34" charset="0"/>
              </a:rPr>
              <a:t>ACM SIGMOBILE Mobile Computing and Communications Review,</a:t>
            </a:r>
            <a:r>
              <a:rPr lang="en-US" sz="1800" dirty="0">
                <a:effectLst/>
                <a:latin typeface="Arial" panose="020B0604020202020204" pitchFamily="34" charset="0"/>
                <a:ea typeface="Calibri" panose="020F0502020204030204" pitchFamily="34" charset="0"/>
              </a:rPr>
              <a:t> 16, (3):  2-13.</a:t>
            </a:r>
          </a:p>
          <a:p>
            <a:pPr marL="457200" indent="-457200"/>
            <a:endParaRPr lang="en-GB" sz="1800" dirty="0">
              <a:effectLst/>
              <a:latin typeface="Arial" panose="020B0604020202020204" pitchFamily="34" charset="0"/>
              <a:ea typeface="Calibri" panose="020F0502020204030204" pitchFamily="34" charset="0"/>
            </a:endParaRPr>
          </a:p>
          <a:p>
            <a:pPr marL="457200" indent="-457200"/>
            <a:r>
              <a:rPr lang="en-US" sz="1800" dirty="0" err="1">
                <a:effectLst/>
                <a:latin typeface="Arial" panose="020B0604020202020204" pitchFamily="34" charset="0"/>
                <a:ea typeface="Calibri" panose="020F0502020204030204" pitchFamily="34" charset="0"/>
              </a:rPr>
              <a:t>Su</a:t>
            </a:r>
            <a:r>
              <a:rPr lang="en-US" sz="1800" dirty="0">
                <a:effectLst/>
                <a:latin typeface="Arial" panose="020B0604020202020204" pitchFamily="34" charset="0"/>
                <a:ea typeface="Calibri" panose="020F0502020204030204" pitchFamily="34" charset="0"/>
              </a:rPr>
              <a:t>, K., </a:t>
            </a:r>
            <a:r>
              <a:rPr lang="en-US" sz="1800" dirty="0" err="1">
                <a:effectLst/>
                <a:latin typeface="Arial" panose="020B0604020202020204" pitchFamily="34" charset="0"/>
                <a:ea typeface="Calibri" panose="020F0502020204030204" pitchFamily="34" charset="0"/>
              </a:rPr>
              <a:t>Bronzino</a:t>
            </a:r>
            <a:r>
              <a:rPr lang="en-US" sz="1800" dirty="0">
                <a:effectLst/>
                <a:latin typeface="Arial" panose="020B0604020202020204" pitchFamily="34" charset="0"/>
                <a:ea typeface="Calibri" panose="020F0502020204030204" pitchFamily="34" charset="0"/>
              </a:rPr>
              <a:t>, F., Ramakrishnan, K. K. &amp; Raychaudhuri, D. (2015). </a:t>
            </a:r>
            <a:r>
              <a:rPr lang="en-US" sz="1800" i="1" dirty="0">
                <a:effectLst/>
                <a:latin typeface="Arial" panose="020B0604020202020204" pitchFamily="34" charset="0"/>
                <a:ea typeface="Calibri" panose="020F0502020204030204" pitchFamily="34" charset="0"/>
              </a:rPr>
              <a:t>MFTP: A Clean-Slate Transport Protocol for the Information Centric </a:t>
            </a:r>
            <a:r>
              <a:rPr lang="en-US" sz="1800" i="1" dirty="0" err="1">
                <a:effectLst/>
                <a:latin typeface="Arial" panose="020B0604020202020204" pitchFamily="34" charset="0"/>
                <a:ea typeface="Calibri" panose="020F0502020204030204" pitchFamily="34" charset="0"/>
              </a:rPr>
              <a:t>Mobilityfirst</a:t>
            </a:r>
            <a:r>
              <a:rPr lang="en-US" sz="1800" i="1" dirty="0">
                <a:effectLst/>
                <a:latin typeface="Arial" panose="020B0604020202020204" pitchFamily="34" charset="0"/>
                <a:ea typeface="Calibri" panose="020F0502020204030204" pitchFamily="34" charset="0"/>
              </a:rPr>
              <a:t> Network</a:t>
            </a:r>
            <a:r>
              <a:rPr lang="en-US" sz="1800" dirty="0">
                <a:effectLst/>
                <a:latin typeface="Arial" panose="020B0604020202020204" pitchFamily="34" charset="0"/>
                <a:ea typeface="Calibri" panose="020F0502020204030204" pitchFamily="34" charset="0"/>
              </a:rPr>
              <a:t>. </a:t>
            </a:r>
            <a:r>
              <a:rPr lang="en-US" sz="1800" i="1" dirty="0">
                <a:effectLst/>
                <a:latin typeface="Arial" panose="020B0604020202020204" pitchFamily="34" charset="0"/>
                <a:ea typeface="Calibri" panose="020F0502020204030204" pitchFamily="34" charset="0"/>
              </a:rPr>
              <a:t>Proceedings of the 2nd ACM Conference on Information-Centric Networking.</a:t>
            </a:r>
            <a:r>
              <a:rPr lang="en-US" sz="1800" dirty="0">
                <a:effectLst/>
                <a:latin typeface="Arial" panose="020B0604020202020204" pitchFamily="34" charset="0"/>
                <a:ea typeface="Calibri" panose="020F0502020204030204" pitchFamily="34" charset="0"/>
              </a:rPr>
              <a:t> San Francisco, California, USA: Association for Computing Machinery.</a:t>
            </a:r>
            <a:endParaRPr lang="en-GB" sz="1800" dirty="0">
              <a:effectLst/>
              <a:latin typeface="Arial" panose="020B0604020202020204" pitchFamily="34" charset="0"/>
              <a:ea typeface="Calibri" panose="020F0502020204030204" pitchFamily="34" charset="0"/>
            </a:endParaRPr>
          </a:p>
          <a:p>
            <a:endParaRPr lang="en-GB" dirty="0"/>
          </a:p>
        </p:txBody>
      </p:sp>
      <p:sp>
        <p:nvSpPr>
          <p:cNvPr id="4" name="Slide Number Placeholder 3"/>
          <p:cNvSpPr>
            <a:spLocks noGrp="1"/>
          </p:cNvSpPr>
          <p:nvPr>
            <p:ph type="sldNum" sz="quarter" idx="5"/>
          </p:nvPr>
        </p:nvSpPr>
        <p:spPr/>
        <p:txBody>
          <a:bodyPr/>
          <a:lstStyle/>
          <a:p>
            <a:fld id="{73A63568-E826-4D95-BEC1-32FAAE01770C}" type="slidenum">
              <a:rPr lang="en-GB" smtClean="0"/>
              <a:t>7</a:t>
            </a:fld>
            <a:endParaRPr lang="en-GB"/>
          </a:p>
        </p:txBody>
      </p:sp>
    </p:spTree>
    <p:extLst>
      <p:ext uri="{BB962C8B-B14F-4D97-AF65-F5344CB8AC3E}">
        <p14:creationId xmlns:p14="http://schemas.microsoft.com/office/powerpoint/2010/main" val="1904484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indent="-457200"/>
            <a:r>
              <a:rPr lang="en-US" sz="1800" dirty="0">
                <a:effectLst/>
                <a:latin typeface="Arial" panose="020B0604020202020204" pitchFamily="34" charset="0"/>
                <a:ea typeface="Calibri" panose="020F0502020204030204" pitchFamily="34" charset="0"/>
              </a:rPr>
              <a:t>Ding, W., Yan, Z. &amp; Deng, R. H. (2016). A Survey on Future Internet Security Architectures. </a:t>
            </a:r>
            <a:r>
              <a:rPr lang="en-US" sz="1800" i="1" dirty="0">
                <a:effectLst/>
                <a:latin typeface="Arial" panose="020B0604020202020204" pitchFamily="34" charset="0"/>
                <a:ea typeface="Calibri" panose="020F0502020204030204" pitchFamily="34" charset="0"/>
              </a:rPr>
              <a:t>IEEE Access,</a:t>
            </a:r>
            <a:r>
              <a:rPr lang="en-US" sz="1800" dirty="0">
                <a:effectLst/>
                <a:latin typeface="Arial" panose="020B0604020202020204" pitchFamily="34" charset="0"/>
                <a:ea typeface="Calibri" panose="020F0502020204030204" pitchFamily="34" charset="0"/>
              </a:rPr>
              <a:t> 4,  4374-4393.</a:t>
            </a:r>
          </a:p>
          <a:p>
            <a:pPr marL="457200" indent="-457200"/>
            <a:endParaRPr lang="en-GB" sz="1800" dirty="0">
              <a:effectLst/>
              <a:latin typeface="Arial" panose="020B0604020202020204" pitchFamily="34" charset="0"/>
              <a:ea typeface="Calibri" panose="020F0502020204030204" pitchFamily="34" charset="0"/>
            </a:endParaRPr>
          </a:p>
          <a:p>
            <a:pPr marL="457200" indent="-457200"/>
            <a:r>
              <a:rPr lang="en-US" sz="1800" dirty="0" err="1">
                <a:effectLst/>
                <a:latin typeface="Arial" panose="020B0604020202020204" pitchFamily="34" charset="0"/>
                <a:ea typeface="Calibri" panose="020F0502020204030204" pitchFamily="34" charset="0"/>
              </a:rPr>
              <a:t>Ghali</a:t>
            </a:r>
            <a:r>
              <a:rPr lang="en-US" sz="1800" dirty="0">
                <a:effectLst/>
                <a:latin typeface="Arial" panose="020B0604020202020204" pitchFamily="34" charset="0"/>
                <a:ea typeface="Calibri" panose="020F0502020204030204" pitchFamily="34" charset="0"/>
              </a:rPr>
              <a:t>, C., </a:t>
            </a:r>
            <a:r>
              <a:rPr lang="en-US" sz="1800" dirty="0" err="1">
                <a:effectLst/>
                <a:latin typeface="Arial" panose="020B0604020202020204" pitchFamily="34" charset="0"/>
                <a:ea typeface="Calibri" panose="020F0502020204030204" pitchFamily="34" charset="0"/>
              </a:rPr>
              <a:t>Tsudik</a:t>
            </a:r>
            <a:r>
              <a:rPr lang="en-US" sz="1800" dirty="0">
                <a:effectLst/>
                <a:latin typeface="Arial" panose="020B0604020202020204" pitchFamily="34" charset="0"/>
                <a:ea typeface="Calibri" panose="020F0502020204030204" pitchFamily="34" charset="0"/>
              </a:rPr>
              <a:t>, G. &amp; </a:t>
            </a:r>
            <a:r>
              <a:rPr lang="en-US" sz="1800" dirty="0" err="1">
                <a:effectLst/>
                <a:latin typeface="Arial" panose="020B0604020202020204" pitchFamily="34" charset="0"/>
                <a:ea typeface="Calibri" panose="020F0502020204030204" pitchFamily="34" charset="0"/>
              </a:rPr>
              <a:t>Uzun</a:t>
            </a:r>
            <a:r>
              <a:rPr lang="en-US" sz="1800" dirty="0">
                <a:effectLst/>
                <a:latin typeface="Arial" panose="020B0604020202020204" pitchFamily="34" charset="0"/>
                <a:ea typeface="Calibri" panose="020F0502020204030204" pitchFamily="34" charset="0"/>
              </a:rPr>
              <a:t>, E. Needle in a haystack: Mitigating content poisoning in named-data networking. Proceedings of NDSS workshop on security of emerging networking technologies (SENT), 2014.</a:t>
            </a:r>
            <a:endParaRPr lang="en-GB" sz="1800" dirty="0">
              <a:effectLst/>
              <a:latin typeface="Arial" panose="020B0604020202020204" pitchFamily="34" charset="0"/>
              <a:ea typeface="Calibri" panose="020F0502020204030204" pitchFamily="34" charset="0"/>
            </a:endParaRPr>
          </a:p>
          <a:p>
            <a:endParaRPr lang="en-GB" dirty="0"/>
          </a:p>
        </p:txBody>
      </p:sp>
      <p:sp>
        <p:nvSpPr>
          <p:cNvPr id="4" name="投影片編號版面配置區 3"/>
          <p:cNvSpPr>
            <a:spLocks noGrp="1"/>
          </p:cNvSpPr>
          <p:nvPr>
            <p:ph type="sldNum" sz="quarter" idx="5"/>
          </p:nvPr>
        </p:nvSpPr>
        <p:spPr/>
        <p:txBody>
          <a:bodyPr/>
          <a:lstStyle/>
          <a:p>
            <a:fld id="{73A63568-E826-4D95-BEC1-32FAAE01770C}" type="slidenum">
              <a:rPr lang="en-GB" smtClean="0"/>
              <a:t>8</a:t>
            </a:fld>
            <a:endParaRPr lang="en-GB"/>
          </a:p>
        </p:txBody>
      </p:sp>
    </p:spTree>
    <p:extLst>
      <p:ext uri="{BB962C8B-B14F-4D97-AF65-F5344CB8AC3E}">
        <p14:creationId xmlns:p14="http://schemas.microsoft.com/office/powerpoint/2010/main" val="4026329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96B80C1-A8AE-45F8-9B90-CA2D788CEEAB}" type="datetimeFigureOut">
              <a:rPr lang="en-GB" smtClean="0"/>
              <a:t>16/02/2022</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123C38F1-7386-4C7A-8438-5916011A73D9}" type="slidenum">
              <a:rPr lang="en-GB" smtClean="0"/>
              <a:t>‹#›</a:t>
            </a:fld>
            <a:endParaRPr lang="en-GB"/>
          </a:p>
        </p:txBody>
      </p:sp>
    </p:spTree>
    <p:extLst>
      <p:ext uri="{BB962C8B-B14F-4D97-AF65-F5344CB8AC3E}">
        <p14:creationId xmlns:p14="http://schemas.microsoft.com/office/powerpoint/2010/main" val="1420257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TW" altLang="en-US"/>
              <a:t>按一下圖示以新增圖片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96B80C1-A8AE-45F8-9B90-CA2D788CEEAB}" type="datetimeFigureOut">
              <a:rPr lang="en-GB" smtClean="0"/>
              <a:t>16/02/2022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3C38F1-7386-4C7A-8438-5916011A73D9}" type="slidenum">
              <a:rPr lang="en-GB" smtClean="0"/>
              <a:t>‹#›</a:t>
            </a:fld>
            <a:endParaRPr lang="en-GB"/>
          </a:p>
        </p:txBody>
      </p:sp>
    </p:spTree>
    <p:extLst>
      <p:ext uri="{BB962C8B-B14F-4D97-AF65-F5344CB8AC3E}">
        <p14:creationId xmlns:p14="http://schemas.microsoft.com/office/powerpoint/2010/main" val="1279789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96B80C1-A8AE-45F8-9B90-CA2D788CEEAB}" type="datetimeFigureOut">
              <a:rPr lang="en-GB" smtClean="0"/>
              <a:t>16/02/2022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3C38F1-7386-4C7A-8438-5916011A73D9}" type="slidenum">
              <a:rPr lang="en-GB" smtClean="0"/>
              <a:t>‹#›</a:t>
            </a:fld>
            <a:endParaRPr lang="en-GB"/>
          </a:p>
        </p:txBody>
      </p:sp>
    </p:spTree>
    <p:extLst>
      <p:ext uri="{BB962C8B-B14F-4D97-AF65-F5344CB8AC3E}">
        <p14:creationId xmlns:p14="http://schemas.microsoft.com/office/powerpoint/2010/main" val="1554727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96B80C1-A8AE-45F8-9B90-CA2D788CEEAB}" type="datetimeFigureOut">
              <a:rPr lang="en-GB" smtClean="0"/>
              <a:t>16/02/2022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3C38F1-7386-4C7A-8438-5916011A73D9}"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04688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96B80C1-A8AE-45F8-9B90-CA2D788CEEAB}" type="datetimeFigureOut">
              <a:rPr lang="en-GB" smtClean="0"/>
              <a:t>16/02/2022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3C38F1-7386-4C7A-8438-5916011A73D9}" type="slidenum">
              <a:rPr lang="en-GB" smtClean="0"/>
              <a:t>‹#›</a:t>
            </a:fld>
            <a:endParaRPr lang="en-GB"/>
          </a:p>
        </p:txBody>
      </p:sp>
    </p:spTree>
    <p:extLst>
      <p:ext uri="{BB962C8B-B14F-4D97-AF65-F5344CB8AC3E}">
        <p14:creationId xmlns:p14="http://schemas.microsoft.com/office/powerpoint/2010/main" val="662452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796B80C1-A8AE-45F8-9B90-CA2D788CEEAB}" type="datetimeFigureOut">
              <a:rPr lang="en-GB" smtClean="0"/>
              <a:t>16/02/2022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23C38F1-7386-4C7A-8438-5916011A73D9}" type="slidenum">
              <a:rPr lang="en-GB" smtClean="0"/>
              <a:t>‹#›</a:t>
            </a:fld>
            <a:endParaRPr lang="en-GB"/>
          </a:p>
        </p:txBody>
      </p:sp>
    </p:spTree>
    <p:extLst>
      <p:ext uri="{BB962C8B-B14F-4D97-AF65-F5344CB8AC3E}">
        <p14:creationId xmlns:p14="http://schemas.microsoft.com/office/powerpoint/2010/main" val="4027064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796B80C1-A8AE-45F8-9B90-CA2D788CEEAB}" type="datetimeFigureOut">
              <a:rPr lang="en-GB" smtClean="0"/>
              <a:t>16/02/2022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23C38F1-7386-4C7A-8438-5916011A73D9}" type="slidenum">
              <a:rPr lang="en-GB" smtClean="0"/>
              <a:t>‹#›</a:t>
            </a:fld>
            <a:endParaRPr lang="en-GB"/>
          </a:p>
        </p:txBody>
      </p:sp>
    </p:spTree>
    <p:extLst>
      <p:ext uri="{BB962C8B-B14F-4D97-AF65-F5344CB8AC3E}">
        <p14:creationId xmlns:p14="http://schemas.microsoft.com/office/powerpoint/2010/main" val="3966816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96B80C1-A8AE-45F8-9B90-CA2D788CEEAB}" type="datetimeFigureOut">
              <a:rPr lang="en-GB" smtClean="0"/>
              <a:t>16/02/2022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3C38F1-7386-4C7A-8438-5916011A73D9}" type="slidenum">
              <a:rPr lang="en-GB" smtClean="0"/>
              <a:t>‹#›</a:t>
            </a:fld>
            <a:endParaRPr lang="en-GB"/>
          </a:p>
        </p:txBody>
      </p:sp>
    </p:spTree>
    <p:extLst>
      <p:ext uri="{BB962C8B-B14F-4D97-AF65-F5344CB8AC3E}">
        <p14:creationId xmlns:p14="http://schemas.microsoft.com/office/powerpoint/2010/main" val="3468937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96B80C1-A8AE-45F8-9B90-CA2D788CEEAB}" type="datetimeFigureOut">
              <a:rPr lang="en-GB" smtClean="0"/>
              <a:t>16/02/2022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3C38F1-7386-4C7A-8438-5916011A73D9}" type="slidenum">
              <a:rPr lang="en-GB" smtClean="0"/>
              <a:t>‹#›</a:t>
            </a:fld>
            <a:endParaRPr lang="en-GB"/>
          </a:p>
        </p:txBody>
      </p:sp>
    </p:spTree>
    <p:extLst>
      <p:ext uri="{BB962C8B-B14F-4D97-AF65-F5344CB8AC3E}">
        <p14:creationId xmlns:p14="http://schemas.microsoft.com/office/powerpoint/2010/main" val="9419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96B80C1-A8AE-45F8-9B90-CA2D788CEEAB}" type="datetimeFigureOut">
              <a:rPr lang="en-GB" smtClean="0"/>
              <a:t>16/02/2022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3C38F1-7386-4C7A-8438-5916011A73D9}" type="slidenum">
              <a:rPr lang="en-GB" smtClean="0"/>
              <a:t>‹#›</a:t>
            </a:fld>
            <a:endParaRPr lang="en-GB"/>
          </a:p>
        </p:txBody>
      </p:sp>
    </p:spTree>
    <p:extLst>
      <p:ext uri="{BB962C8B-B14F-4D97-AF65-F5344CB8AC3E}">
        <p14:creationId xmlns:p14="http://schemas.microsoft.com/office/powerpoint/2010/main" val="2866301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96B80C1-A8AE-45F8-9B90-CA2D788CEEAB}" type="datetimeFigureOut">
              <a:rPr lang="en-GB" smtClean="0"/>
              <a:t>16/02/2022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3C38F1-7386-4C7A-8438-5916011A73D9}" type="slidenum">
              <a:rPr lang="en-GB" smtClean="0"/>
              <a:t>‹#›</a:t>
            </a:fld>
            <a:endParaRPr lang="en-GB"/>
          </a:p>
        </p:txBody>
      </p:sp>
    </p:spTree>
    <p:extLst>
      <p:ext uri="{BB962C8B-B14F-4D97-AF65-F5344CB8AC3E}">
        <p14:creationId xmlns:p14="http://schemas.microsoft.com/office/powerpoint/2010/main" val="3808570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796B80C1-A8AE-45F8-9B90-CA2D788CEEAB}" type="datetimeFigureOut">
              <a:rPr lang="en-GB" smtClean="0"/>
              <a:t>16/02/2022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3C38F1-7386-4C7A-8438-5916011A73D9}" type="slidenum">
              <a:rPr lang="en-GB" smtClean="0"/>
              <a:t>‹#›</a:t>
            </a:fld>
            <a:endParaRPr lang="en-GB"/>
          </a:p>
        </p:txBody>
      </p:sp>
    </p:spTree>
    <p:extLst>
      <p:ext uri="{BB962C8B-B14F-4D97-AF65-F5344CB8AC3E}">
        <p14:creationId xmlns:p14="http://schemas.microsoft.com/office/powerpoint/2010/main" val="1275464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141410" y="3073397"/>
            <a:ext cx="4878391"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3073397"/>
            <a:ext cx="4875210"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96B80C1-A8AE-45F8-9B90-CA2D788CEEAB}" type="datetimeFigureOut">
              <a:rPr lang="en-GB" smtClean="0"/>
              <a:t>16/02/2022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23C38F1-7386-4C7A-8438-5916011A73D9}" type="slidenum">
              <a:rPr lang="en-GB" smtClean="0"/>
              <a:t>‹#›</a:t>
            </a:fld>
            <a:endParaRPr lang="en-GB"/>
          </a:p>
        </p:txBody>
      </p:sp>
    </p:spTree>
    <p:extLst>
      <p:ext uri="{BB962C8B-B14F-4D97-AF65-F5344CB8AC3E}">
        <p14:creationId xmlns:p14="http://schemas.microsoft.com/office/powerpoint/2010/main" val="384861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796B80C1-A8AE-45F8-9B90-CA2D788CEEAB}" type="datetimeFigureOut">
              <a:rPr lang="en-GB" smtClean="0"/>
              <a:t>16/02/2022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23C38F1-7386-4C7A-8438-5916011A73D9}" type="slidenum">
              <a:rPr lang="en-GB" smtClean="0"/>
              <a:t>‹#›</a:t>
            </a:fld>
            <a:endParaRPr lang="en-GB"/>
          </a:p>
        </p:txBody>
      </p:sp>
    </p:spTree>
    <p:extLst>
      <p:ext uri="{BB962C8B-B14F-4D97-AF65-F5344CB8AC3E}">
        <p14:creationId xmlns:p14="http://schemas.microsoft.com/office/powerpoint/2010/main" val="1902957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B80C1-A8AE-45F8-9B90-CA2D788CEEAB}" type="datetimeFigureOut">
              <a:rPr lang="en-GB" smtClean="0"/>
              <a:t>16/02/2022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23C38F1-7386-4C7A-8438-5916011A73D9}" type="slidenum">
              <a:rPr lang="en-GB" smtClean="0"/>
              <a:t>‹#›</a:t>
            </a:fld>
            <a:endParaRPr lang="en-GB"/>
          </a:p>
        </p:txBody>
      </p:sp>
    </p:spTree>
    <p:extLst>
      <p:ext uri="{BB962C8B-B14F-4D97-AF65-F5344CB8AC3E}">
        <p14:creationId xmlns:p14="http://schemas.microsoft.com/office/powerpoint/2010/main" val="928629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96B80C1-A8AE-45F8-9B90-CA2D788CEEAB}" type="datetimeFigureOut">
              <a:rPr lang="en-GB" smtClean="0"/>
              <a:t>16/02/2022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3C38F1-7386-4C7A-8438-5916011A73D9}" type="slidenum">
              <a:rPr lang="en-GB" smtClean="0"/>
              <a:t>‹#›</a:t>
            </a:fld>
            <a:endParaRPr lang="en-GB"/>
          </a:p>
        </p:txBody>
      </p:sp>
    </p:spTree>
    <p:extLst>
      <p:ext uri="{BB962C8B-B14F-4D97-AF65-F5344CB8AC3E}">
        <p14:creationId xmlns:p14="http://schemas.microsoft.com/office/powerpoint/2010/main" val="344503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96B80C1-A8AE-45F8-9B90-CA2D788CEEAB}" type="datetimeFigureOut">
              <a:rPr lang="en-GB" smtClean="0"/>
              <a:t>16/02/2022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3C38F1-7386-4C7A-8438-5916011A73D9}" type="slidenum">
              <a:rPr lang="en-GB" smtClean="0"/>
              <a:t>‹#›</a:t>
            </a:fld>
            <a:endParaRPr lang="en-GB"/>
          </a:p>
        </p:txBody>
      </p:sp>
    </p:spTree>
    <p:extLst>
      <p:ext uri="{BB962C8B-B14F-4D97-AF65-F5344CB8AC3E}">
        <p14:creationId xmlns:p14="http://schemas.microsoft.com/office/powerpoint/2010/main" val="1391227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96B80C1-A8AE-45F8-9B90-CA2D788CEEAB}" type="datetimeFigureOut">
              <a:rPr lang="en-GB" smtClean="0"/>
              <a:t>16/02/2022</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23C38F1-7386-4C7A-8438-5916011A73D9}" type="slidenum">
              <a:rPr lang="en-GB" smtClean="0"/>
              <a:t>‹#›</a:t>
            </a:fld>
            <a:endParaRPr lang="en-GB"/>
          </a:p>
        </p:txBody>
      </p:sp>
    </p:spTree>
    <p:extLst>
      <p:ext uri="{BB962C8B-B14F-4D97-AF65-F5344CB8AC3E}">
        <p14:creationId xmlns:p14="http://schemas.microsoft.com/office/powerpoint/2010/main" val="2554408521"/>
      </p:ext>
    </p:extLst>
  </p:cSld>
  <p:clrMap bg1="dk1" tx1="lt1" bg2="dk2"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BAB92C-9BD3-45F1-BCD3-A09710FD63AB}"/>
              </a:ext>
            </a:extLst>
          </p:cNvPr>
          <p:cNvSpPr>
            <a:spLocks noGrp="1"/>
          </p:cNvSpPr>
          <p:nvPr>
            <p:ph type="ctrTitle"/>
          </p:nvPr>
        </p:nvSpPr>
        <p:spPr/>
        <p:txBody>
          <a:bodyPr/>
          <a:lstStyle/>
          <a:p>
            <a:r>
              <a:rPr lang="en-GB" dirty="0" err="1"/>
              <a:t>MobilityFirst</a:t>
            </a:r>
            <a:endParaRPr lang="en-GB" dirty="0"/>
          </a:p>
        </p:txBody>
      </p:sp>
      <p:sp>
        <p:nvSpPr>
          <p:cNvPr id="3" name="副標題 2">
            <a:extLst>
              <a:ext uri="{FF2B5EF4-FFF2-40B4-BE49-F238E27FC236}">
                <a16:creationId xmlns:a16="http://schemas.microsoft.com/office/drawing/2014/main" id="{F63E8BC2-B52D-48BD-BA72-3941DFD37583}"/>
              </a:ext>
            </a:extLst>
          </p:cNvPr>
          <p:cNvSpPr>
            <a:spLocks noGrp="1"/>
          </p:cNvSpPr>
          <p:nvPr>
            <p:ph type="subTitle" idx="1"/>
          </p:nvPr>
        </p:nvSpPr>
        <p:spPr/>
        <p:txBody>
          <a:bodyPr/>
          <a:lstStyle/>
          <a:p>
            <a:r>
              <a:rPr lang="en-GB" b="1" i="0" cap="none" dirty="0">
                <a:solidFill>
                  <a:schemeClr val="tx1"/>
                </a:solidFill>
                <a:effectLst/>
                <a:latin typeface="arial" panose="020B0604020202020204" pitchFamily="34" charset="0"/>
              </a:rPr>
              <a:t>Team 3:</a:t>
            </a:r>
            <a:r>
              <a:rPr lang="en-GB" b="0" i="0" cap="none" dirty="0">
                <a:solidFill>
                  <a:schemeClr val="tx1"/>
                </a:solidFill>
                <a:effectLst/>
                <a:latin typeface="arial" panose="020B0604020202020204" pitchFamily="34" charset="0"/>
              </a:rPr>
              <a:t> It is our belief that the future of the internet is based on the </a:t>
            </a:r>
            <a:r>
              <a:rPr lang="en-GB" b="0" i="0" cap="none" dirty="0" err="1">
                <a:solidFill>
                  <a:schemeClr val="tx1"/>
                </a:solidFill>
                <a:effectLst/>
                <a:latin typeface="arial" panose="020B0604020202020204" pitchFamily="34" charset="0"/>
              </a:rPr>
              <a:t>MobilityFirst</a:t>
            </a:r>
            <a:r>
              <a:rPr lang="en-GB" b="0" i="0" cap="none" dirty="0">
                <a:solidFill>
                  <a:schemeClr val="tx1"/>
                </a:solidFill>
                <a:effectLst/>
                <a:latin typeface="arial" panose="020B0604020202020204" pitchFamily="34" charset="0"/>
              </a:rPr>
              <a:t> architecture.</a:t>
            </a:r>
            <a:endParaRPr lang="en-GB" cap="none" dirty="0">
              <a:solidFill>
                <a:schemeClr val="tx1"/>
              </a:solidFill>
            </a:endParaRPr>
          </a:p>
        </p:txBody>
      </p:sp>
    </p:spTree>
    <p:extLst>
      <p:ext uri="{BB962C8B-B14F-4D97-AF65-F5344CB8AC3E}">
        <p14:creationId xmlns:p14="http://schemas.microsoft.com/office/powerpoint/2010/main" val="6973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C50E290-4287-43D7-AEDF-FD02449D4254}"/>
              </a:ext>
            </a:extLst>
          </p:cNvPr>
          <p:cNvSpPr/>
          <p:nvPr/>
        </p:nvSpPr>
        <p:spPr>
          <a:xfrm>
            <a:off x="1012963" y="966131"/>
            <a:ext cx="10166072" cy="561459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pic>
        <p:nvPicPr>
          <p:cNvPr id="4102" name="Picture 6" descr="MobilityFirst">
            <a:extLst>
              <a:ext uri="{FF2B5EF4-FFF2-40B4-BE49-F238E27FC236}">
                <a16:creationId xmlns:a16="http://schemas.microsoft.com/office/drawing/2014/main" id="{82EE81E2-B884-4F2F-9E1D-C571ABCE4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954" y="1247829"/>
            <a:ext cx="9340091" cy="4964129"/>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191367F6-DD06-4B7F-B580-D99B29CD3AAF}"/>
              </a:ext>
            </a:extLst>
          </p:cNvPr>
          <p:cNvSpPr txBox="1"/>
          <p:nvPr/>
        </p:nvSpPr>
        <p:spPr>
          <a:xfrm>
            <a:off x="4316895" y="415209"/>
            <a:ext cx="3558208" cy="461665"/>
          </a:xfrm>
          <a:prstGeom prst="rect">
            <a:avLst/>
          </a:prstGeom>
          <a:noFill/>
        </p:spPr>
        <p:txBody>
          <a:bodyPr wrap="square">
            <a:spAutoFit/>
          </a:bodyPr>
          <a:lstStyle/>
          <a:p>
            <a:r>
              <a:rPr lang="en-GB" sz="2400" b="0" i="0" cap="none" dirty="0" err="1">
                <a:solidFill>
                  <a:schemeClr val="tx1"/>
                </a:solidFill>
                <a:effectLst/>
                <a:latin typeface="arial" panose="020B0604020202020204" pitchFamily="34" charset="0"/>
              </a:rPr>
              <a:t>MobilityFirst</a:t>
            </a:r>
            <a:r>
              <a:rPr lang="en-GB" sz="2400" b="0" i="0" cap="none" dirty="0">
                <a:solidFill>
                  <a:schemeClr val="tx1"/>
                </a:solidFill>
                <a:effectLst/>
                <a:latin typeface="arial" panose="020B0604020202020204" pitchFamily="34" charset="0"/>
              </a:rPr>
              <a:t> architecture</a:t>
            </a:r>
            <a:endParaRPr lang="en-GB" sz="2400" dirty="0"/>
          </a:p>
        </p:txBody>
      </p:sp>
    </p:spTree>
    <p:extLst>
      <p:ext uri="{BB962C8B-B14F-4D97-AF65-F5344CB8AC3E}">
        <p14:creationId xmlns:p14="http://schemas.microsoft.com/office/powerpoint/2010/main" val="206451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C9929A3-A68B-44A9-8445-4CBCA08177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3209511"/>
            <a:ext cx="781050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1779497-F575-458F-BFA2-A79CD90257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7181"/>
          <a:stretch/>
        </p:blipFill>
        <p:spPr bwMode="auto">
          <a:xfrm>
            <a:off x="2190750" y="208722"/>
            <a:ext cx="7813586" cy="2633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36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SET1">
            <a:extLst>
              <a:ext uri="{FF2B5EF4-FFF2-40B4-BE49-F238E27FC236}">
                <a16:creationId xmlns:a16="http://schemas.microsoft.com/office/drawing/2014/main" id="{164FF7CB-F27A-4CCF-88ED-C218DF76C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4914" y="431390"/>
            <a:ext cx="28575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SET2">
            <a:extLst>
              <a:ext uri="{FF2B5EF4-FFF2-40B4-BE49-F238E27FC236}">
                <a16:creationId xmlns:a16="http://schemas.microsoft.com/office/drawing/2014/main" id="{073F22F5-F94E-4C2D-92DB-542B6C47ED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8437" y="3066435"/>
            <a:ext cx="2857500" cy="2247900"/>
          </a:xfrm>
          <a:prstGeom prst="rect">
            <a:avLst/>
          </a:prstGeom>
          <a:noFill/>
          <a:extLst>
            <a:ext uri="{909E8E84-426E-40DD-AFC4-6F175D3DCCD1}">
              <a14:hiddenFill xmlns:a14="http://schemas.microsoft.com/office/drawing/2010/main">
                <a:solidFill>
                  <a:srgbClr val="FFFFFF"/>
                </a:solidFill>
              </a14:hiddenFill>
            </a:ext>
          </a:extLst>
        </p:spPr>
      </p:pic>
      <p:sp>
        <p:nvSpPr>
          <p:cNvPr id="11" name="文字方塊 10">
            <a:extLst>
              <a:ext uri="{FF2B5EF4-FFF2-40B4-BE49-F238E27FC236}">
                <a16:creationId xmlns:a16="http://schemas.microsoft.com/office/drawing/2014/main" id="{C216A2DD-1C7F-42CA-86F9-D621990E9965}"/>
              </a:ext>
            </a:extLst>
          </p:cNvPr>
          <p:cNvSpPr txBox="1"/>
          <p:nvPr/>
        </p:nvSpPr>
        <p:spPr>
          <a:xfrm>
            <a:off x="717755" y="808051"/>
            <a:ext cx="6096000" cy="4247317"/>
          </a:xfrm>
          <a:prstGeom prst="rect">
            <a:avLst/>
          </a:prstGeom>
          <a:noFill/>
        </p:spPr>
        <p:txBody>
          <a:bodyPr wrap="square">
            <a:spAutoFit/>
          </a:bodyPr>
          <a:lstStyle/>
          <a:p>
            <a:r>
              <a:rPr lang="en-GB" dirty="0"/>
              <a:t>#MobilityFirst: Doing More, With Less</a:t>
            </a:r>
          </a:p>
          <a:p>
            <a:r>
              <a:rPr lang="en-GB" dirty="0"/>
              <a:t>SEP 3, 2019 | FSET INFORMATION TECHNOLOGY</a:t>
            </a:r>
          </a:p>
          <a:p>
            <a:endParaRPr lang="en-GB" dirty="0"/>
          </a:p>
          <a:p>
            <a:r>
              <a:rPr lang="en-GB" dirty="0"/>
              <a:t>Author: Matthew Bradford</a:t>
            </a:r>
          </a:p>
          <a:p>
            <a:endParaRPr lang="en-GB" dirty="0"/>
          </a:p>
          <a:p>
            <a:r>
              <a:rPr lang="en-GB" dirty="0"/>
              <a:t>Speed and access to information are critical in times of public need. And as law enforcement agencies seek ways to better protect their communities, many are relying on new and emerging mobile technologies to keep their officers informed and on the move.</a:t>
            </a:r>
          </a:p>
          <a:p>
            <a:endParaRPr lang="en-GB" dirty="0"/>
          </a:p>
          <a:p>
            <a:r>
              <a:rPr lang="en-GB" dirty="0"/>
              <a:t>FSET incorporated Citrix Workspace providing the members with Windows published desktops and applications on an Android device. Providing officers with the necessary tools to work seamlessly and in real-time with their co-workers in the field</a:t>
            </a:r>
          </a:p>
        </p:txBody>
      </p:sp>
    </p:spTree>
    <p:extLst>
      <p:ext uri="{BB962C8B-B14F-4D97-AF65-F5344CB8AC3E}">
        <p14:creationId xmlns:p14="http://schemas.microsoft.com/office/powerpoint/2010/main" val="200088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詳解 Windows 365 到底能做什麼？誰適合用Cloud PC、與Windows Virtual Desktop又有何不同？">
            <a:extLst>
              <a:ext uri="{FF2B5EF4-FFF2-40B4-BE49-F238E27FC236}">
                <a16:creationId xmlns:a16="http://schemas.microsoft.com/office/drawing/2014/main" id="{F23555D2-3217-4A19-A6A0-08A1B898A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9315" y="1116886"/>
            <a:ext cx="3257858" cy="1709480"/>
          </a:xfrm>
          <a:prstGeom prst="rect">
            <a:avLst/>
          </a:prstGeom>
          <a:noFill/>
          <a:extLst>
            <a:ext uri="{909E8E84-426E-40DD-AFC4-6F175D3DCCD1}">
              <a14:hiddenFill xmlns:a14="http://schemas.microsoft.com/office/drawing/2010/main">
                <a:solidFill>
                  <a:srgbClr val="FFFFFF"/>
                </a:solidFill>
              </a14:hiddenFill>
            </a:ext>
          </a:extLst>
        </p:spPr>
      </p:pic>
      <p:pic>
        <p:nvPicPr>
          <p:cNvPr id="7" name="圖片 6">
            <a:extLst>
              <a:ext uri="{FF2B5EF4-FFF2-40B4-BE49-F238E27FC236}">
                <a16:creationId xmlns:a16="http://schemas.microsoft.com/office/drawing/2014/main" id="{37D772CA-D21E-4226-9501-EA7824258BC0}"/>
              </a:ext>
            </a:extLst>
          </p:cNvPr>
          <p:cNvPicPr>
            <a:picLocks noChangeAspect="1"/>
          </p:cNvPicPr>
          <p:nvPr/>
        </p:nvPicPr>
        <p:blipFill>
          <a:blip r:embed="rId4"/>
          <a:stretch>
            <a:fillRect/>
          </a:stretch>
        </p:blipFill>
        <p:spPr>
          <a:xfrm>
            <a:off x="2915924" y="1473740"/>
            <a:ext cx="1682750" cy="1955260"/>
          </a:xfrm>
          <a:prstGeom prst="rect">
            <a:avLst/>
          </a:prstGeom>
        </p:spPr>
      </p:pic>
      <p:pic>
        <p:nvPicPr>
          <p:cNvPr id="9" name="圖片 8">
            <a:extLst>
              <a:ext uri="{FF2B5EF4-FFF2-40B4-BE49-F238E27FC236}">
                <a16:creationId xmlns:a16="http://schemas.microsoft.com/office/drawing/2014/main" id="{052C9ED8-8FB4-43B4-B917-4D02EAA86C34}"/>
              </a:ext>
            </a:extLst>
          </p:cNvPr>
          <p:cNvPicPr>
            <a:picLocks noChangeAspect="1"/>
          </p:cNvPicPr>
          <p:nvPr/>
        </p:nvPicPr>
        <p:blipFill>
          <a:blip r:embed="rId5"/>
          <a:stretch>
            <a:fillRect/>
          </a:stretch>
        </p:blipFill>
        <p:spPr>
          <a:xfrm>
            <a:off x="844593" y="1473740"/>
            <a:ext cx="1513854" cy="1962163"/>
          </a:xfrm>
          <a:prstGeom prst="rect">
            <a:avLst/>
          </a:prstGeom>
        </p:spPr>
      </p:pic>
      <p:pic>
        <p:nvPicPr>
          <p:cNvPr id="11" name="圖片 10">
            <a:extLst>
              <a:ext uri="{FF2B5EF4-FFF2-40B4-BE49-F238E27FC236}">
                <a16:creationId xmlns:a16="http://schemas.microsoft.com/office/drawing/2014/main" id="{F84200E6-EB2D-494A-A569-FE7F30485475}"/>
              </a:ext>
            </a:extLst>
          </p:cNvPr>
          <p:cNvPicPr>
            <a:picLocks noChangeAspect="1"/>
          </p:cNvPicPr>
          <p:nvPr/>
        </p:nvPicPr>
        <p:blipFill>
          <a:blip r:embed="rId6"/>
          <a:stretch>
            <a:fillRect/>
          </a:stretch>
        </p:blipFill>
        <p:spPr>
          <a:xfrm>
            <a:off x="1717247" y="3933212"/>
            <a:ext cx="1790700" cy="1185440"/>
          </a:xfrm>
          <a:prstGeom prst="rect">
            <a:avLst/>
          </a:prstGeom>
        </p:spPr>
      </p:pic>
      <p:pic>
        <p:nvPicPr>
          <p:cNvPr id="2054" name="Picture 6" descr="GeForce NOW - Home | Facebook">
            <a:extLst>
              <a:ext uri="{FF2B5EF4-FFF2-40B4-BE49-F238E27FC236}">
                <a16:creationId xmlns:a16="http://schemas.microsoft.com/office/drawing/2014/main" id="{DF6B4D70-2F61-467B-ACD1-6AA391354E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6485" y="974256"/>
            <a:ext cx="2058410" cy="205841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rone Aircrafts To Become The Next Mode Of Delivery - More Than Shipping">
            <a:extLst>
              <a:ext uri="{FF2B5EF4-FFF2-40B4-BE49-F238E27FC236}">
                <a16:creationId xmlns:a16="http://schemas.microsoft.com/office/drawing/2014/main" id="{1989E0C6-77EE-4D4B-8332-D2BF378E0F6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26798" y="3582572"/>
            <a:ext cx="3470275" cy="231280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or the first time in Europe: full Tesla autopilot tested on Kiev roads |  gagadget.com">
            <a:extLst>
              <a:ext uri="{FF2B5EF4-FFF2-40B4-BE49-F238E27FC236}">
                <a16:creationId xmlns:a16="http://schemas.microsoft.com/office/drawing/2014/main" id="{FBC279C0-DECB-4490-91E4-EFE94E09DF8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5943" y="3933212"/>
            <a:ext cx="3633372" cy="1962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53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9D854E8B-CE39-4BD9-9F85-35BB3FB8F79A}"/>
              </a:ext>
            </a:extLst>
          </p:cNvPr>
          <p:cNvPicPr>
            <a:picLocks noChangeAspect="1"/>
          </p:cNvPicPr>
          <p:nvPr/>
        </p:nvPicPr>
        <p:blipFill rotWithShape="1">
          <a:blip r:embed="rId3"/>
          <a:srcRect l="30107" r="11694" b="239"/>
          <a:stretch/>
        </p:blipFill>
        <p:spPr>
          <a:xfrm>
            <a:off x="7295536" y="2266335"/>
            <a:ext cx="4257368" cy="4104968"/>
          </a:xfrm>
          <a:prstGeom prst="rect">
            <a:avLst/>
          </a:prstGeom>
        </p:spPr>
      </p:pic>
      <p:pic>
        <p:nvPicPr>
          <p:cNvPr id="11" name="圖片 10">
            <a:extLst>
              <a:ext uri="{FF2B5EF4-FFF2-40B4-BE49-F238E27FC236}">
                <a16:creationId xmlns:a16="http://schemas.microsoft.com/office/drawing/2014/main" id="{B59BAB36-21D2-4F0E-B66F-3F0CD7C0862D}"/>
              </a:ext>
            </a:extLst>
          </p:cNvPr>
          <p:cNvPicPr>
            <a:picLocks noChangeAspect="1"/>
          </p:cNvPicPr>
          <p:nvPr/>
        </p:nvPicPr>
        <p:blipFill rotWithShape="1">
          <a:blip r:embed="rId4"/>
          <a:srcRect l="25538" t="24015" r="13306" b="14814"/>
          <a:stretch/>
        </p:blipFill>
        <p:spPr>
          <a:xfrm>
            <a:off x="4129547" y="366252"/>
            <a:ext cx="5443557" cy="3062748"/>
          </a:xfrm>
          <a:prstGeom prst="rect">
            <a:avLst/>
          </a:prstGeom>
        </p:spPr>
      </p:pic>
      <p:pic>
        <p:nvPicPr>
          <p:cNvPr id="3074" name="Picture 2" descr="Buy Watch Dogs Legion Ubisoft Connect">
            <a:extLst>
              <a:ext uri="{FF2B5EF4-FFF2-40B4-BE49-F238E27FC236}">
                <a16:creationId xmlns:a16="http://schemas.microsoft.com/office/drawing/2014/main" id="{FA065B0B-2219-4814-89EC-0937F1E943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269" y="1064342"/>
            <a:ext cx="3346648" cy="4729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334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A6E6A-EB74-4C2C-9420-35DB6A6A24DE}"/>
              </a:ext>
            </a:extLst>
          </p:cNvPr>
          <p:cNvSpPr>
            <a:spLocks noGrp="1"/>
          </p:cNvSpPr>
          <p:nvPr>
            <p:ph type="title"/>
          </p:nvPr>
        </p:nvSpPr>
        <p:spPr>
          <a:xfrm>
            <a:off x="1143001" y="102703"/>
            <a:ext cx="9905998" cy="1478570"/>
          </a:xfrm>
        </p:spPr>
        <p:txBody>
          <a:bodyPr/>
          <a:lstStyle/>
          <a:p>
            <a:r>
              <a:rPr lang="en-GB" dirty="0"/>
              <a:t>Why </a:t>
            </a:r>
            <a:r>
              <a:rPr lang="en-GB" dirty="0" err="1"/>
              <a:t>mobilityfirst</a:t>
            </a:r>
            <a:r>
              <a:rPr lang="en-GB" dirty="0"/>
              <a:t>?</a:t>
            </a:r>
          </a:p>
        </p:txBody>
      </p:sp>
      <p:graphicFrame>
        <p:nvGraphicFramePr>
          <p:cNvPr id="4" name="Content Placeholder 3">
            <a:extLst>
              <a:ext uri="{FF2B5EF4-FFF2-40B4-BE49-F238E27FC236}">
                <a16:creationId xmlns:a16="http://schemas.microsoft.com/office/drawing/2014/main" id="{07F05A85-4450-4DE0-90F2-A82A903B7B63}"/>
              </a:ext>
            </a:extLst>
          </p:cNvPr>
          <p:cNvGraphicFramePr>
            <a:graphicFrameLocks noGrp="1"/>
          </p:cNvGraphicFramePr>
          <p:nvPr>
            <p:ph idx="1"/>
            <p:extLst>
              <p:ext uri="{D42A27DB-BD31-4B8C-83A1-F6EECF244321}">
                <p14:modId xmlns:p14="http://schemas.microsoft.com/office/powerpoint/2010/main" val="2064869003"/>
              </p:ext>
            </p:extLst>
          </p:nvPr>
        </p:nvGraphicFramePr>
        <p:xfrm>
          <a:off x="82062" y="961293"/>
          <a:ext cx="11875476" cy="5568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358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51B6BF-B8E0-4875-AE4A-930EEF1EC0B0}"/>
              </a:ext>
            </a:extLst>
          </p:cNvPr>
          <p:cNvSpPr>
            <a:spLocks noGrp="1"/>
          </p:cNvSpPr>
          <p:nvPr>
            <p:ph type="title"/>
          </p:nvPr>
        </p:nvSpPr>
        <p:spPr>
          <a:xfrm>
            <a:off x="1776047" y="115746"/>
            <a:ext cx="9905998" cy="1478570"/>
          </a:xfrm>
        </p:spPr>
        <p:txBody>
          <a:bodyPr/>
          <a:lstStyle/>
          <a:p>
            <a:r>
              <a:rPr lang="en-GB" u="sng" dirty="0"/>
              <a:t>The case against NDN or COAST</a:t>
            </a:r>
          </a:p>
        </p:txBody>
      </p:sp>
      <p:graphicFrame>
        <p:nvGraphicFramePr>
          <p:cNvPr id="12" name="Content Placeholder 11">
            <a:extLst>
              <a:ext uri="{FF2B5EF4-FFF2-40B4-BE49-F238E27FC236}">
                <a16:creationId xmlns:a16="http://schemas.microsoft.com/office/drawing/2014/main" id="{D6933D78-956D-476F-9597-C7A2CB078824}"/>
              </a:ext>
            </a:extLst>
          </p:cNvPr>
          <p:cNvGraphicFramePr>
            <a:graphicFrameLocks noGrp="1"/>
          </p:cNvGraphicFramePr>
          <p:nvPr>
            <p:ph idx="1"/>
            <p:extLst>
              <p:ext uri="{D42A27DB-BD31-4B8C-83A1-F6EECF244321}">
                <p14:modId xmlns:p14="http://schemas.microsoft.com/office/powerpoint/2010/main" val="2394243159"/>
              </p:ext>
            </p:extLst>
          </p:nvPr>
        </p:nvGraphicFramePr>
        <p:xfrm>
          <a:off x="149998" y="1594316"/>
          <a:ext cx="5488802" cy="4978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Content Placeholder 11">
            <a:extLst>
              <a:ext uri="{FF2B5EF4-FFF2-40B4-BE49-F238E27FC236}">
                <a16:creationId xmlns:a16="http://schemas.microsoft.com/office/drawing/2014/main" id="{5CF88D5F-DB7D-4D13-9F71-72F23D9F1A9D}"/>
              </a:ext>
            </a:extLst>
          </p:cNvPr>
          <p:cNvGraphicFramePr>
            <a:graphicFrameLocks/>
          </p:cNvGraphicFramePr>
          <p:nvPr>
            <p:extLst>
              <p:ext uri="{D42A27DB-BD31-4B8C-83A1-F6EECF244321}">
                <p14:modId xmlns:p14="http://schemas.microsoft.com/office/powerpoint/2010/main" val="2164832761"/>
              </p:ext>
            </p:extLst>
          </p:nvPr>
        </p:nvGraphicFramePr>
        <p:xfrm>
          <a:off x="5978769" y="1594316"/>
          <a:ext cx="5583095" cy="49789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18388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DEDD69-83DC-448B-ABCA-AC19F51824DD}"/>
              </a:ext>
            </a:extLst>
          </p:cNvPr>
          <p:cNvSpPr>
            <a:spLocks noGrp="1"/>
          </p:cNvSpPr>
          <p:nvPr>
            <p:ph type="title"/>
          </p:nvPr>
        </p:nvSpPr>
        <p:spPr/>
        <p:txBody>
          <a:bodyPr/>
          <a:lstStyle/>
          <a:p>
            <a:r>
              <a:rPr lang="en-GB" dirty="0"/>
              <a:t>BitTorrent, TOR, Freenet, KAD</a:t>
            </a:r>
          </a:p>
        </p:txBody>
      </p:sp>
      <p:sp>
        <p:nvSpPr>
          <p:cNvPr id="3" name="內容版面配置區 2">
            <a:extLst>
              <a:ext uri="{FF2B5EF4-FFF2-40B4-BE49-F238E27FC236}">
                <a16:creationId xmlns:a16="http://schemas.microsoft.com/office/drawing/2014/main" id="{C7049062-16F0-4FC0-97F5-740DE0EAB56A}"/>
              </a:ext>
            </a:extLst>
          </p:cNvPr>
          <p:cNvSpPr>
            <a:spLocks noGrp="1"/>
          </p:cNvSpPr>
          <p:nvPr>
            <p:ph idx="1"/>
          </p:nvPr>
        </p:nvSpPr>
        <p:spPr>
          <a:xfrm>
            <a:off x="1141412" y="2249487"/>
            <a:ext cx="9905999" cy="3843200"/>
          </a:xfrm>
        </p:spPr>
        <p:txBody>
          <a:bodyPr>
            <a:normAutofit fontScale="92500" lnSpcReduction="10000"/>
          </a:bodyPr>
          <a:lstStyle/>
          <a:p>
            <a:r>
              <a:rPr lang="en-GB" dirty="0"/>
              <a:t>BitTorrent, Trojans and other viruses or malware can be embedded into the installation code of other software.</a:t>
            </a:r>
          </a:p>
          <a:p>
            <a:r>
              <a:rPr lang="en-GB" dirty="0"/>
              <a:t>One of the main cyber risks associated with TOR is that monitoring traffic is almost impossible - because all communication over TOR is encrypted. Therefore, an employee can use Tor to bypass all security mechanisms, policies, and controls of the organization, with very little effort.</a:t>
            </a:r>
          </a:p>
          <a:p>
            <a:r>
              <a:rPr lang="en-GB" dirty="0"/>
              <a:t>Mounting a Sybil attack is very easy in KAD and allows to compromise the privacy of KAD users</a:t>
            </a:r>
          </a:p>
          <a:p>
            <a:r>
              <a:rPr lang="en-GB" dirty="0"/>
              <a:t>Legal troubles</a:t>
            </a:r>
          </a:p>
        </p:txBody>
      </p:sp>
    </p:spTree>
    <p:extLst>
      <p:ext uri="{BB962C8B-B14F-4D97-AF65-F5344CB8AC3E}">
        <p14:creationId xmlns:p14="http://schemas.microsoft.com/office/powerpoint/2010/main" val="4108312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電路">
  <a:themeElements>
    <a:clrScheme name="電路">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電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電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TM04033919[[fn=電路]]</Template>
  <TotalTime>616</TotalTime>
  <Words>672</Words>
  <Application>Microsoft Office PowerPoint</Application>
  <PresentationFormat>Widescreen</PresentationFormat>
  <Paragraphs>87</Paragraphs>
  <Slides>9</Slides>
  <Notes>5</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vt:lpstr>
      <vt:lpstr>Calibri</vt:lpstr>
      <vt:lpstr>Tw Cen MT</vt:lpstr>
      <vt:lpstr>電路</vt:lpstr>
      <vt:lpstr>MobilityFirst</vt:lpstr>
      <vt:lpstr>PowerPoint Presentation</vt:lpstr>
      <vt:lpstr>PowerPoint Presentation</vt:lpstr>
      <vt:lpstr>PowerPoint Presentation</vt:lpstr>
      <vt:lpstr>PowerPoint Presentation</vt:lpstr>
      <vt:lpstr>PowerPoint Presentation</vt:lpstr>
      <vt:lpstr>Why mobilityfirst?</vt:lpstr>
      <vt:lpstr>The case against NDN or COAST</vt:lpstr>
      <vt:lpstr>BitTorrent, TOR, Freenet, KAD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Yeke Chan</dc:creator>
  <cp:lastModifiedBy>Jonathan Callaghan</cp:lastModifiedBy>
  <cp:revision>30</cp:revision>
  <dcterms:created xsi:type="dcterms:W3CDTF">2022-02-06T15:53:56Z</dcterms:created>
  <dcterms:modified xsi:type="dcterms:W3CDTF">2022-02-16T06:27:14Z</dcterms:modified>
</cp:coreProperties>
</file>