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8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6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3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2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9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2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995C-5FCB-4A2A-9FFF-AC2AF96EAB3B}" type="datetimeFigureOut">
              <a:rPr lang="zh-CN" altLang="en-US" smtClean="0"/>
              <a:t>2017-4-16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1B24-8C04-4D1C-80CA-7723C3E5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060694" y="0"/>
            <a:ext cx="14530389" cy="6858000"/>
            <a:chOff x="-1060694" y="0"/>
            <a:chExt cx="14530389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0694" y="0"/>
              <a:ext cx="4843463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769" y="0"/>
              <a:ext cx="4843463" cy="6858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232" y="0"/>
              <a:ext cx="484346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4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</cp:revision>
  <dcterms:created xsi:type="dcterms:W3CDTF">2017-04-16T15:24:26Z</dcterms:created>
  <dcterms:modified xsi:type="dcterms:W3CDTF">2017-04-16T15:26:11Z</dcterms:modified>
</cp:coreProperties>
</file>