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7.png" Type="http://schemas.openxmlformats.org/officeDocument/2006/relationships/image" Id="rId3"/><Relationship Target="../media/image02.png" Type="http://schemas.openxmlformats.org/officeDocument/2006/relationships/image" Id="rId6"/><Relationship Target="../media/image00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DOWN2GO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4" x="685800"/>
            <a:ext cy="1301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6.170 Initial project pitch</a:t>
            </a:r>
          </a:p>
          <a:p>
            <a:pPr>
              <a:buNone/>
            </a:pPr>
            <a:r>
              <a:rPr b="0" sz="2400" lang="en"/>
              <a:t>Lucy Yu, Chongyuan Xiang, Yang Chen, Andre Mroz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50" x="513575"/>
            <a:ext cy="1382100" cx="8173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Model</a:t>
            </a:r>
          </a:p>
        </p:txBody>
      </p:sp>
      <p:sp>
        <p:nvSpPr>
          <p:cNvPr id="92" name="Shape 92"/>
          <p:cNvSpPr/>
          <p:nvPr/>
        </p:nvSpPr>
        <p:spPr>
          <a:xfrm>
            <a:off y="2316825" x="74350"/>
            <a:ext cy="4019724" cx="8612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806329" x="457200"/>
            <a:ext cy="990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Challenges and Risks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931925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Displaying a map and allowing users to interact with it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	Google Maps API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People averse to using another app to deal with a real life problem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	</a:t>
            </a:r>
            <a:r>
              <a:rPr sz="2400" lang="en">
                <a:solidFill>
                  <a:schemeClr val="dk1"/>
                </a:solidFill>
              </a:rPr>
              <a:t>Very minimalistic, flat UI design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	</a:t>
            </a:r>
            <a:r>
              <a:rPr sz="2400" lang="en">
                <a:solidFill>
                  <a:schemeClr val="dk1"/>
                </a:solidFill>
              </a:rPr>
              <a:t>Easy to sign up (login by MIT certification?)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Make our system real-time</a:t>
            </a:r>
          </a:p>
          <a:p>
            <a:pPr rtl="0" lvl="0">
              <a:buNone/>
            </a:pPr>
            <a:r>
              <a:rPr sz="2400" lang="en"/>
              <a:t>	Pick up a plug-in, for example, Pusher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Challenges and Risks cont.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/>
              <a:t>Concurrency: people may edit the same marker at the same time, or send chat messages at the same time</a:t>
            </a:r>
          </a:p>
          <a:p>
            <a:pPr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	Implement a lock for the marker on the server that allows only one user to work on a marker at once. For chat, we will implement a versioning record that keeps the order of messages according to when they arrived on the server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351700" x="414900"/>
            <a:ext cy="1227899" cx="831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Problem: </a:t>
            </a:r>
            <a:r>
              <a:rPr b="0" sz="3000" lang="en"/>
              <a:t>A group of friends is deciding what to do on the weekend</a:t>
            </a:r>
          </a:p>
        </p:txBody>
      </p:sp>
      <p:sp>
        <p:nvSpPr>
          <p:cNvPr id="35" name="Shape 35"/>
          <p:cNvSpPr/>
          <p:nvPr/>
        </p:nvSpPr>
        <p:spPr>
          <a:xfrm>
            <a:off y="2428975" x="2438746"/>
            <a:ext cy="4094502" cx="37961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351700" x="414900"/>
            <a:ext cy="1227899" cx="831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Problem: </a:t>
            </a:r>
            <a:r>
              <a:rPr b="0" sz="3000" lang="en"/>
              <a:t>A group of friends is deciding what to do on the weekend</a:t>
            </a:r>
          </a:p>
        </p:txBody>
      </p:sp>
      <p:sp>
        <p:nvSpPr>
          <p:cNvPr id="41" name="Shape 41"/>
          <p:cNvSpPr/>
          <p:nvPr/>
        </p:nvSpPr>
        <p:spPr>
          <a:xfrm>
            <a:off y="2083050" x="1801237"/>
            <a:ext cy="4111650" cx="55415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351700" x="414900"/>
            <a:ext cy="1227899" cx="831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Problem: </a:t>
            </a:r>
            <a:r>
              <a:rPr b="0" sz="3000" lang="en"/>
              <a:t>A group of friends is deciding what to do on the weekend</a:t>
            </a:r>
          </a:p>
        </p:txBody>
      </p:sp>
      <p:sp>
        <p:nvSpPr>
          <p:cNvPr id="47" name="Shape 47"/>
          <p:cNvSpPr/>
          <p:nvPr/>
        </p:nvSpPr>
        <p:spPr>
          <a:xfrm>
            <a:off y="2266350" x="2497722"/>
            <a:ext cy="4257101" cx="38244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351700" x="414900"/>
            <a:ext cy="1227899" cx="831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Problem: </a:t>
            </a:r>
            <a:r>
              <a:rPr b="0" sz="3000" lang="en"/>
              <a:t>A group of friends is deciding what to do on the weekend</a:t>
            </a:r>
          </a:p>
        </p:txBody>
      </p:sp>
      <p:sp>
        <p:nvSpPr>
          <p:cNvPr id="53" name="Shape 53"/>
          <p:cNvSpPr/>
          <p:nvPr/>
        </p:nvSpPr>
        <p:spPr>
          <a:xfrm>
            <a:off y="2146450" x="2605674"/>
            <a:ext cy="4356100" cx="35876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351700" x="414900"/>
            <a:ext cy="1227899" cx="831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Problem: </a:t>
            </a:r>
            <a:r>
              <a:rPr b="0" sz="3000" lang="en"/>
              <a:t>A group of friends is deciding what to do on the weekend</a:t>
            </a:r>
          </a:p>
        </p:txBody>
      </p:sp>
      <p:sp>
        <p:nvSpPr>
          <p:cNvPr id="59" name="Shape 59"/>
          <p:cNvSpPr/>
          <p:nvPr/>
        </p:nvSpPr>
        <p:spPr>
          <a:xfrm>
            <a:off y="2146450" x="2605674"/>
            <a:ext cy="4356100" cx="35876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0" name="Shape 60"/>
          <p:cNvSpPr txBox="1"/>
          <p:nvPr/>
        </p:nvSpPr>
        <p:spPr>
          <a:xfrm rot="-1710143">
            <a:off y="2764025" x="320879"/>
            <a:ext cy="1227898" cx="831420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4800" lang="en">
                <a:solidFill>
                  <a:srgbClr val="FF0000"/>
                </a:solidFill>
              </a:rPr>
              <a:t>OPPORTUNITY  WASTED!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351700" x="414900"/>
            <a:ext cy="1227899" cx="831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SAY HELLO TO DOWN2GO!</a:t>
            </a:r>
          </a:p>
        </p:txBody>
      </p:sp>
      <p:sp>
        <p:nvSpPr>
          <p:cNvPr id="66" name="Shape 66"/>
          <p:cNvSpPr/>
          <p:nvPr/>
        </p:nvSpPr>
        <p:spPr>
          <a:xfrm>
            <a:off y="2033850" x="1636100"/>
            <a:ext cy="4721073" cx="5871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/>
        </p:nvSpPr>
        <p:spPr>
          <a:xfrm rot="10800000" flipH="1">
            <a:off y="1401999" x="4240350"/>
            <a:ext cy="887100" cx="2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2" name="Shape 72"/>
          <p:cNvSpPr txBox="1"/>
          <p:nvPr/>
        </p:nvSpPr>
        <p:spPr>
          <a:xfrm>
            <a:off y="3512050" x="877225"/>
            <a:ext cy="537599" cx="262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Real time chat</a:t>
            </a:r>
          </a:p>
          <a:p>
            <a:r>
              <a:t/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6034550" x="611050"/>
            <a:ext cy="678900" cx="3363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chemeClr val="dk1"/>
                </a:solidFill>
              </a:rPr>
              <a:t>Mark your activities</a:t>
            </a:r>
          </a:p>
          <a:p>
            <a:r>
              <a:t/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5911276" x="5326575"/>
            <a:ext cy="678900" cx="3167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chemeClr val="dk1"/>
                </a:solidFill>
              </a:rPr>
              <a:t>Create an agenda</a:t>
            </a:r>
          </a:p>
        </p:txBody>
      </p:sp>
      <p:sp>
        <p:nvSpPr>
          <p:cNvPr id="75" name="Shape 75"/>
          <p:cNvSpPr/>
          <p:nvPr/>
        </p:nvSpPr>
        <p:spPr>
          <a:xfrm>
            <a:off y="2007792" x="6001200"/>
            <a:ext cy="1463949" cx="14607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6" name="Shape 76"/>
          <p:cNvSpPr/>
          <p:nvPr/>
        </p:nvSpPr>
        <p:spPr>
          <a:xfrm>
            <a:off y="1902312" x="1343875"/>
            <a:ext cy="1674924" cx="1679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7" name="Shape 77"/>
          <p:cNvSpPr/>
          <p:nvPr/>
        </p:nvSpPr>
        <p:spPr>
          <a:xfrm>
            <a:off y="4447316" x="1562175"/>
            <a:ext cy="1463950" cx="14607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y="4447316" x="6071800"/>
            <a:ext cy="1463950" cx="14607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 txBox="1"/>
          <p:nvPr>
            <p:ph type="title"/>
          </p:nvPr>
        </p:nvSpPr>
        <p:spPr>
          <a:xfrm>
            <a:off y="451924" x="457200"/>
            <a:ext cy="1198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Features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3552375" x="4872375"/>
            <a:ext cy="537599" cx="407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Google Maps Integration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683049" x="457200"/>
            <a:ext cy="975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Concepts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2255550" x="457200"/>
            <a:ext cy="4312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chemeClr val="dk1"/>
                </a:solidFill>
              </a:rPr>
              <a:t>MAP/PINPOINT</a:t>
            </a:r>
            <a:r>
              <a:rPr b="1" sz="48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visual representation of activity/ idea</a:t>
            </a:r>
          </a:p>
          <a:p>
            <a:r>
              <a:t/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chemeClr val="dk1"/>
                </a:solidFill>
              </a:rPr>
              <a:t>AGENDA</a:t>
            </a:r>
            <a:r>
              <a:rPr b="1" sz="48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schedule to follow</a:t>
            </a:r>
          </a:p>
          <a:p>
            <a:r>
              <a:t/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chemeClr val="dk1"/>
                </a:solidFill>
              </a:rPr>
              <a:t>GROUP </a:t>
            </a:r>
            <a:r>
              <a:rPr lang="en">
                <a:solidFill>
                  <a:schemeClr val="dk1"/>
                </a:solidFill>
              </a:rPr>
              <a:t>group of friends with common goal (to have fun together!)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