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73" r:id="rId5"/>
    <p:sldId id="266" r:id="rId6"/>
    <p:sldId id="265" r:id="rId7"/>
    <p:sldId id="267" r:id="rId8"/>
    <p:sldId id="268" r:id="rId9"/>
    <p:sldId id="258" r:id="rId10"/>
    <p:sldId id="259" r:id="rId11"/>
    <p:sldId id="269" r:id="rId12"/>
    <p:sldId id="270" r:id="rId13"/>
    <p:sldId id="260" r:id="rId14"/>
    <p:sldId id="261" r:id="rId15"/>
    <p:sldId id="274" r:id="rId16"/>
    <p:sldId id="271" r:id="rId17"/>
    <p:sldId id="272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E33A-8DB8-429A-887D-1A560F143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E966C-282E-4A15-BEE2-6F561000D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A3FF5-53D3-45B3-B879-362D7901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316C-21A3-4AC2-B6EB-5EE534AAFB6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1F3A5-FD11-4499-9F7E-5B231C887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293D9-9A93-4DCA-8685-73EE975B1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BF2E-780F-42DB-8ED1-3E3E2BA6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4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3B08-083D-419E-B824-02BDC756E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FA38A-50EF-4C93-89DF-9E74B81AD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3ADD1-9BE8-497C-8356-825BEDD6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316C-21A3-4AC2-B6EB-5EE534AAFB6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5B729-128F-48BC-B64C-1C9E3FBA5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40B29-EAEC-43B9-8306-B42CE523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BF2E-780F-42DB-8ED1-3E3E2BA6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4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838C18-7705-4225-A7AD-77066AEF5B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5571F-D723-40C5-94D6-375E45967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730EC-E272-413D-BD9F-F01A6D38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316C-21A3-4AC2-B6EB-5EE534AAFB6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F379A-2158-4F7A-A138-33FE6164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247E4-26F0-4480-98E9-8B500DC3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BF2E-780F-42DB-8ED1-3E3E2BA6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0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32DE1-65AE-4195-ACB7-701AAAD4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11EAA-AB3A-4DE9-8757-FD5A6C48B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723F4-2A38-46E6-AA15-4005B783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316C-21A3-4AC2-B6EB-5EE534AAFB6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01E69-3C97-4581-825D-7126CDB9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931A3-2331-4C23-B40D-8FBF6F16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BF2E-780F-42DB-8ED1-3E3E2BA6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6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2A6B9-4105-4D2F-BA10-62EF90659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5FF02-EC1D-430E-9E3F-FCC6CDDA1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076CD-017D-4B4E-BA1F-C725F0E4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316C-21A3-4AC2-B6EB-5EE534AAFB6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9BB51-D740-4F44-B426-4B081043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5850A-A537-42ED-8045-01E05631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BF2E-780F-42DB-8ED1-3E3E2BA6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2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7F7E-2C69-45F4-887A-A21D526F6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3436C-6F9E-4A33-B982-A6C87CA75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805BA-C2F4-41AF-89A1-1BA2BDE58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FA87C-AA37-400A-8248-07E60DCA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316C-21A3-4AC2-B6EB-5EE534AAFB6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5BB34-7A58-44F1-AFE2-E86E5A572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634A5-7F90-4EFB-BFB0-6DBDB5DE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BF2E-780F-42DB-8ED1-3E3E2BA6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8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4DBE-C8E1-4297-99D6-7F5AEDDF4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F78C5-8ED7-4EA7-BAA4-2279661B7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D43AA-BE34-467E-B621-0320B52E3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0445A4-1398-4CDD-9B34-0F7A850B49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8CF8A3-A71E-4E16-A7CE-D32008BEA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FB90B2-66EE-4C4F-8548-1EE804B5C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316C-21A3-4AC2-B6EB-5EE534AAFB6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1A4ADC-3487-481D-893F-353E964D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F6CCB-45A7-41DA-974F-943B07CB3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BF2E-780F-42DB-8ED1-3E3E2BA6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5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3B33-69DC-44BC-960A-29CF390FA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02EBF-D6DD-436C-9A0F-855F10FFB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316C-21A3-4AC2-B6EB-5EE534AAFB6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93F517-75D3-413A-B0ED-8451E34F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A59BC-8846-480F-A430-BDE833B9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BF2E-780F-42DB-8ED1-3E3E2BA6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5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A31860-6E68-4FA5-AFF0-F53801542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316C-21A3-4AC2-B6EB-5EE534AAFB6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F296CC-3B5B-4786-BCB6-39AE6DDB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5A1F4-474E-41E0-857B-932A8264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BF2E-780F-42DB-8ED1-3E3E2BA6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4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7764-58C9-438C-B8EA-84107A37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DCB69-29DC-40C8-B564-BAF0524E0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B0D1F-D751-42AE-80DE-4B0096401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A2535-FF3D-489F-98BE-F4A6A90F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316C-21A3-4AC2-B6EB-5EE534AAFB6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03A9F-601B-4B91-879C-E9ED003F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91D24-1400-442C-B656-A1DD093D5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BF2E-780F-42DB-8ED1-3E3E2BA6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F7F1F-ACF7-4CDF-9C55-A8D657D8F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2F79C-2B99-460C-B427-056AC6A72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2162E-D4E0-4688-85A4-DC8BF3B31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1A2D2-B127-4D32-9E18-3F8F7248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316C-21A3-4AC2-B6EB-5EE534AAFB6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3C71F-94F3-400D-BC02-0B13A1B5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1D000-0C07-403A-BF2E-681CA09A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BF2E-780F-42DB-8ED1-3E3E2BA6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0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9AEF2-71F9-439C-8C6E-8FF28F12D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CFEE0-29AC-4AB4-AE2C-E4A94F0AC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E3831-E82D-47EA-8751-6C5C85B1F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F316C-21A3-4AC2-B6EB-5EE534AAFB6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3E160-94D9-4DAD-8F7F-5391CD2A8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A19A5-C473-4510-8817-2418C90F6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ABF2E-780F-42DB-8ED1-3E3E2BA6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4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CC63-E596-4209-A985-901DA0A94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2 </a:t>
            </a:r>
            <a:br>
              <a:rPr lang="en-US" dirty="0"/>
            </a:br>
            <a:r>
              <a:rPr lang="en-US" dirty="0"/>
              <a:t>– parameter estimation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BB642-799D-4832-B98A-02FD514F32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Yi Chen</a:t>
            </a:r>
          </a:p>
          <a:p>
            <a:r>
              <a:rPr lang="en-US" dirty="0"/>
              <a:t>Feb. </a:t>
            </a:r>
            <a:r>
              <a:rPr lang="en-US"/>
              <a:t>24 </a:t>
            </a:r>
            <a:r>
              <a:rPr lang="en-US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542659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251BA-1307-425D-B013-038E164A1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Plant 1 with PE - Gradient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54DC6-EF1C-4AA2-BB4F-3D052D2B7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179F32-FB4B-48F0-AAD2-5B8484FDC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965" y="3271064"/>
            <a:ext cx="5965372" cy="30252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446DAF-701D-4928-89B2-D40030B79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9" y="3257315"/>
            <a:ext cx="5965371" cy="307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18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F9950-1FA9-4A06-A808-190C7669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Plant 1 without PE - 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D3E83-B66A-4EFD-9223-DCB78AA44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8101E-4326-4B98-9099-EF40114C0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389" y="2882904"/>
            <a:ext cx="5819554" cy="29722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BA60BD-28B9-4A42-B860-1F09EC970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57" y="2882907"/>
            <a:ext cx="5813571" cy="297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98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949F-D1EA-4E61-97F1-1758D69A3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Plant 1 with PE - 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8E1F5-1F39-42E8-A503-7D8C1F533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DD23DC-8DBB-4F24-AEF3-3BECD59E2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32" y="2661073"/>
            <a:ext cx="5891868" cy="30169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73FD1F-EAE5-402B-B3DD-DA39A683A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30" y="2661073"/>
            <a:ext cx="5966670" cy="305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495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BE5C-16C9-4C01-B304-411E933CA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Plant 2 without PE - Gradient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4F41D-6E99-40F3-993E-9E97959ED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 = 1000s, initial = [0 3 24 0 0]’, gamma = 10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558EFD-50CE-4830-A7E0-280345CF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35" y="2898235"/>
            <a:ext cx="5665365" cy="27795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93C461-DCDB-4E8C-BDCF-4266F8A03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469" y="2901188"/>
            <a:ext cx="5665366" cy="277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98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DC0E-03FC-4E3B-B05A-A971065A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Plant 2 with PE - Gradient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AE8B-C9B5-40BA-8743-3AE6456B4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 = 1000s, initial = [0 3 24 0 0]’, gamma = 10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A42E12-8143-4801-B675-D4445C0BD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958" y="2726423"/>
            <a:ext cx="5801042" cy="2846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E6CD4E-A64B-48E1-A5DF-2164505D6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58" y="2724884"/>
            <a:ext cx="5801042" cy="284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02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64396-7DCE-49CB-863A-96EB589D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Plant 2 – Gradient – bode plot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FC292-8ADE-4945-9C41-D68D127F6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parameter error is significant, we performed bode plot analysis to compare the response of 2 systems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C4E56-51FF-4B9B-BD50-216F3B017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749" y="2881925"/>
            <a:ext cx="5334490" cy="37593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F603DF-3A2E-40CE-9CC8-208562BD3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68" y="2881925"/>
            <a:ext cx="4780698" cy="375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66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BE5C-16C9-4C01-B304-411E933CA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Plant 2 without PE - 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4F41D-6E99-40F3-993E-9E97959ED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2E4C8-F95F-4286-B1D2-C8AFB1636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36" y="2586827"/>
            <a:ext cx="5542401" cy="2821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F85C00-10B0-44DD-8594-195A396BE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50" y="2579203"/>
            <a:ext cx="5542400" cy="282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73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DC0E-03FC-4E3B-B05A-A971065A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Plant 2 with PE - 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AE8B-C9B5-40BA-8743-3AE6456B4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96745B-16D6-4548-99F7-9D1924048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35" y="2525086"/>
            <a:ext cx="5746950" cy="29350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17D87B-03D1-4FE2-8A45-EF755C975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25086"/>
            <a:ext cx="5849923" cy="296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62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03820-1FDE-4506-9741-5526902F2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6A701-7483-4D64-9D2C-57B61E2AE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LS has better adapting speed than gradient</a:t>
            </a:r>
          </a:p>
          <a:p>
            <a:r>
              <a:rPr lang="en-US" dirty="0"/>
              <a:t>Given a bigger error in initial condition, LS can adapt to it significantly faster</a:t>
            </a:r>
          </a:p>
          <a:p>
            <a:r>
              <a:rPr lang="en-US" dirty="0"/>
              <a:t>Persistent excitation helps the estimation to converge to the right value, as seen in the plant 2 with 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2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3C24D-3816-4F6E-8745-5E9B45941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B5BFC-BD06-46EA-984E-C3AF1F74E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setup</a:t>
            </a:r>
          </a:p>
          <a:p>
            <a:r>
              <a:rPr lang="en-US" dirty="0"/>
              <a:t>Plant 1 without PE</a:t>
            </a:r>
          </a:p>
          <a:p>
            <a:r>
              <a:rPr lang="en-US" dirty="0"/>
              <a:t>Plant 1 with PE</a:t>
            </a:r>
          </a:p>
          <a:p>
            <a:r>
              <a:rPr lang="en-US" dirty="0"/>
              <a:t>Plant 2 without PE</a:t>
            </a:r>
          </a:p>
          <a:p>
            <a:r>
              <a:rPr lang="en-US" dirty="0"/>
              <a:t>Plant 2 with PE</a:t>
            </a:r>
          </a:p>
        </p:txBody>
      </p:sp>
    </p:spTree>
    <p:extLst>
      <p:ext uri="{BB962C8B-B14F-4D97-AF65-F5344CB8AC3E}">
        <p14:creationId xmlns:p14="http://schemas.microsoft.com/office/powerpoint/2010/main" val="207998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0ADBD-7EE8-4730-AD0B-9523B0132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1C449-4743-4FC3-968A-C9E659F45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07EB12-A2D1-4FEE-B938-D609E178B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429" y="25713"/>
            <a:ext cx="8861571" cy="679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6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13136-7AA7-40F2-B3DC-CA5D4E94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Bode 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F7510-C2F2-468B-B3B9-6A7D67079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Bode plot to check the frequency response for ideal filter.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C8EDD2-9217-4D32-A12B-8126B38A4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160" y="2301528"/>
            <a:ext cx="5327627" cy="41894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64753C-55BD-42D0-84D1-8DCE0E21FE19}"/>
              </a:ext>
            </a:extLst>
          </p:cNvPr>
          <p:cNvSpPr txBox="1"/>
          <p:nvPr/>
        </p:nvSpPr>
        <p:spPr>
          <a:xfrm>
            <a:off x="9143999" y="6491013"/>
            <a:ext cx="833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Plant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0120B0-8AD8-4D98-A53F-E9F2657EB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33" y="2301528"/>
            <a:ext cx="5532204" cy="41894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DD718C-F8A3-4B14-9494-87CA38449531}"/>
              </a:ext>
            </a:extLst>
          </p:cNvPr>
          <p:cNvSpPr txBox="1"/>
          <p:nvPr/>
        </p:nvSpPr>
        <p:spPr>
          <a:xfrm>
            <a:off x="2631316" y="6469201"/>
            <a:ext cx="833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Plant 1</a:t>
            </a:r>
          </a:p>
        </p:txBody>
      </p:sp>
    </p:spTree>
    <p:extLst>
      <p:ext uri="{BB962C8B-B14F-4D97-AF65-F5344CB8AC3E}">
        <p14:creationId xmlns:p14="http://schemas.microsoft.com/office/powerpoint/2010/main" val="1268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BBE2-A41B-429E-A4C7-BD4ED109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2F675-626F-4DB1-880A-852C79C6D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compare a non-PE to a PE input</a:t>
            </a:r>
          </a:p>
          <a:p>
            <a:r>
              <a:rPr lang="en-US" dirty="0"/>
              <a:t>PE input: combination of sine wave at frequency of 0.1, 1, 2Hz</a:t>
            </a:r>
          </a:p>
          <a:p>
            <a:r>
              <a:rPr lang="en-US" dirty="0"/>
              <a:t>Non-PE input: sine wave at frequency of 0.1Hz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2D8A6-8BD5-464B-AEC6-847CBA5FB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92" y="3429000"/>
            <a:ext cx="5633487" cy="28631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583908-DB7D-4618-B680-02C332DA0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520" y="3429000"/>
            <a:ext cx="5621445" cy="286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15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218D8-16FC-4794-8B57-10849D09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1E75C-508C-4E79-B87D-E7ADB7D74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good filter would be stabilizing as well as having bandwidth close to the bandwidth of the plant</a:t>
            </a:r>
          </a:p>
          <a:p>
            <a:r>
              <a:rPr lang="en-US" dirty="0"/>
              <a:t>In this case, we use the denominator of the plant as filter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AA517E-B0D4-49BD-8DC2-01090340F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053" y="3275238"/>
            <a:ext cx="6178747" cy="348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94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89E973-488E-49B5-996E-99D1DFCE3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968" y="3466330"/>
            <a:ext cx="5615031" cy="33356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76F360-67E7-457A-8C77-F3A59B87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BBB2F-A42B-44C0-9493-558CFC1BD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set the initial condition to be very close to actual plant, with 10</a:t>
            </a:r>
            <a:r>
              <a:rPr lang="en-US" baseline="30000" dirty="0"/>
              <a:t>-6 </a:t>
            </a:r>
            <a:r>
              <a:rPr lang="en-US" dirty="0"/>
              <a:t>and 0.1 difference for plant 1</a:t>
            </a:r>
          </a:p>
          <a:p>
            <a:r>
              <a:rPr lang="en-US" dirty="0"/>
              <a:t>Initial error is set to 1 for plant 2</a:t>
            </a:r>
          </a:p>
          <a:p>
            <a:r>
              <a:rPr lang="en-US" dirty="0"/>
              <a:t>Gamma is set to 0.000001 for plant 1, 10 for plant 2</a:t>
            </a:r>
          </a:p>
          <a:p>
            <a:r>
              <a:rPr lang="en-US" dirty="0"/>
              <a:t>Sampling speed for discrete time system is at 0.01</a:t>
            </a:r>
          </a:p>
        </p:txBody>
      </p:sp>
    </p:spTree>
    <p:extLst>
      <p:ext uri="{BB962C8B-B14F-4D97-AF65-F5344CB8AC3E}">
        <p14:creationId xmlns:p14="http://schemas.microsoft.com/office/powerpoint/2010/main" val="3369163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88E4-AA8B-4CA9-A9E7-A13B65B08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23003-1647-477D-9908-39FC87838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set initial values to be all zero</a:t>
            </a:r>
          </a:p>
          <a:p>
            <a:r>
              <a:rPr lang="en-US" dirty="0"/>
              <a:t>Alpha/gamma is set to 1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614F7-BAB5-4E38-B08E-97B981B56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188" y="2352978"/>
            <a:ext cx="5782811" cy="450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1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2DC3-7CD7-4577-BC1F-4C889F95F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Plant 1 without PE - Gradient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CA7E2-902A-45C0-A2AA-7F70F04B0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DFB98-5B0B-48AB-96F6-E3E51ACDD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51" y="2820936"/>
            <a:ext cx="5774423" cy="29587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BFE73D-7379-4C98-A786-2AB0D9038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1" y="2770810"/>
            <a:ext cx="5774422" cy="295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94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338</Words>
  <Application>Microsoft Office PowerPoint</Application>
  <PresentationFormat>Widescreen</PresentationFormat>
  <Paragraphs>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Homework 2  – parameter estimation</vt:lpstr>
      <vt:lpstr>Overview</vt:lpstr>
      <vt:lpstr>Setup</vt:lpstr>
      <vt:lpstr>Bode plot</vt:lpstr>
      <vt:lpstr>Inputs</vt:lpstr>
      <vt:lpstr>Filter</vt:lpstr>
      <vt:lpstr>Gradient</vt:lpstr>
      <vt:lpstr>Least square</vt:lpstr>
      <vt:lpstr>Plant 1 without PE - Gradient</vt:lpstr>
      <vt:lpstr>Plant 1 with PE - Gradient</vt:lpstr>
      <vt:lpstr>Plant 1 without PE - LS</vt:lpstr>
      <vt:lpstr>Plant 1 with PE - LS</vt:lpstr>
      <vt:lpstr>Plant 2 without PE - Gradient</vt:lpstr>
      <vt:lpstr>Plant 2 with PE - Gradient</vt:lpstr>
      <vt:lpstr>Plant 2 – Gradient – bode plot </vt:lpstr>
      <vt:lpstr>Plant 2 without PE - LS</vt:lpstr>
      <vt:lpstr>Plant 2 with PE - LS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2</dc:title>
  <dc:creator>KomonCat KomonCat</dc:creator>
  <cp:lastModifiedBy>KomonCat KomonCat</cp:lastModifiedBy>
  <cp:revision>17</cp:revision>
  <dcterms:created xsi:type="dcterms:W3CDTF">2020-02-25T00:31:35Z</dcterms:created>
  <dcterms:modified xsi:type="dcterms:W3CDTF">2020-02-27T03:09:01Z</dcterms:modified>
</cp:coreProperties>
</file>