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1945-F07F-45B2-861A-172540D3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96D84-91AF-438D-BD6D-FBCCC2D7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49D3-A4F5-4DAA-9C33-C1CF3530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BC23-5A39-4BAC-AF25-668CAAC2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6F3D-94FB-4798-91BA-1307E028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6B8F-BD39-4180-9651-FF9AAF2D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3CFC-F80C-483E-B7A1-7BECE109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ED2D-907C-48CE-8DFD-4CC7AB02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1F7F-157D-451C-A812-E92FB6D7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AB57-CDA8-45C5-94CF-37223B36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E817C-975E-4E23-AB89-63EE06F58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5C896-85F7-4855-A57F-BB77B9B4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275B-41E9-424B-B282-9FD20E30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B282-D47C-46F1-86B4-8890E47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0F79-38A5-45DA-87F6-53420FD8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A303-4368-49B1-9F48-C9860439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6A8C-5FCE-4C8D-BA50-A7C29B0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C99E-78E5-4561-8D93-57A4A4DE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9C61-2801-46CC-ABC5-3A85EDEF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361B-DD45-485A-AA2D-4354602E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D1F0-0322-44DC-A954-CD7F0B089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8EEF-77AA-4F56-8630-A425E238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020A-9441-4F89-956D-DF1CCAE7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74B2-0EC0-4CAA-8C28-503ECCB6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C796-B623-42D4-B4DB-DC5272D8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D578-1281-4824-9095-B096ED53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C0D5-5DF8-4002-ACD2-A0B0AD0B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B2C1-4203-46B8-A9A3-5C941761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A31F-AC15-407B-A75A-DBAF7F80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5BFE-9317-4BA3-AC94-503E66D4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D8FC-9241-4EBA-A03F-DE1EA0B4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92F1-2B3A-418A-9033-DC3A2C2C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5B7F-6CE1-4082-AA99-E32365C9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BEB4B-1F3E-479E-BE28-259A7FC2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D44C7-A4DA-4121-8D07-CA7D5C599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36163-150B-4D4E-B269-4CA4F83D1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1BD80-907B-485C-877D-C4E345B1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B1A7E-1B6E-4B7A-AED0-6D2520C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110EE-110A-4658-BAD8-7B71224F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078A-06ED-4E1A-AE61-71A9E57F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63054-8DEF-4FBC-A841-AFBC2C72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58DB7-0302-45B4-A34C-77A27848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4B12-581B-4A38-81AE-CF92638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433C5-7B71-443D-A747-4C478518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DCCE3-B4A0-45FA-84F4-FDA07490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004D4-5B32-4373-AE6B-22640076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D321-D54B-47BA-91ED-F6269B72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B268-B4FB-4406-B64E-EFC24731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216B0-4E06-402D-80FC-99D913CC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4506-A75A-4BE2-BAA1-C2EAE40B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99A1-D245-4C58-8B16-B9F142DA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45E4-9F95-4E63-8138-29868E5D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FDA5-0CBE-4245-AF40-8D667205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F587A-3F4B-4027-A99D-D9F557465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7069-E9DA-441F-891F-07B6F852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28888-43A9-4CA4-A268-52902043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FE050-E58E-4AB0-81A4-30701468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D3247-09BB-4035-A350-8C5DC91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C4825-DDCA-4E14-8F36-8A62ECE0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E640-6B1D-4E9F-ADF7-2D842B3C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1F1D-4DE6-4CB5-B328-4764F993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60F6-FFBB-4500-B684-4C6D85FEDA3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6B50-CEDB-4E59-ADBA-F4F6F4903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262D-5E5E-417C-8E79-3DBB8D94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F3E4-AC5E-4B19-BCA3-B2B2175D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CF6A-B099-446B-8D67-A96E5088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3 – </a:t>
            </a:r>
            <a:br>
              <a:rPr lang="en-US" dirty="0"/>
            </a:br>
            <a:r>
              <a:rPr lang="en-US" dirty="0"/>
              <a:t>Controller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E8436-0CCB-4A43-88CB-CD63B611F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 Chen</a:t>
            </a:r>
          </a:p>
          <a:p>
            <a:r>
              <a:rPr lang="en-US" dirty="0"/>
              <a:t>3/1/2020</a:t>
            </a:r>
          </a:p>
        </p:txBody>
      </p:sp>
    </p:spTree>
    <p:extLst>
      <p:ext uri="{BB962C8B-B14F-4D97-AF65-F5344CB8AC3E}">
        <p14:creationId xmlns:p14="http://schemas.microsoft.com/office/powerpoint/2010/main" val="192163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F423-BAE2-4D4F-8BAB-A7ECEC66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 – P1 – Frequency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3F03-3E3F-4149-9365-178B98DE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bandwidth: 1 rad/s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CA55B-8114-4497-B3E2-FB80D9A6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307" y="2443410"/>
            <a:ext cx="8106562" cy="42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298-F06D-4DB3-8796-6C4F9CE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 – P2 – system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C4DB-8EDF-4799-8855-2975A072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C19B1-D50F-4B38-95E9-3E74FFE7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7" y="2755267"/>
            <a:ext cx="6017703" cy="3022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D7761-BD86-4CE1-80A6-E35079ADA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" y="2756841"/>
            <a:ext cx="6017704" cy="30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4E61-8700-41E8-BBA2-2C99C895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 – P2 – Frequency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F3F9-1E66-4C32-8EB0-EC4EC0F0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of O.L. = 7.5408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D10F2-BCD3-42AF-A7B8-F0CD3B16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56" y="2318063"/>
            <a:ext cx="8467288" cy="44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4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6F4D-C5C4-4A16-9972-B5CAD85B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– 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1242-9D4E-4DC3-A0D1-11F937D4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11C16-701D-4022-AFB6-626095D1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2" y="1857116"/>
            <a:ext cx="9240561" cy="46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4E75-BF10-4174-8F46-1229867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– P1 – System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22D1-1807-4C4D-A284-9B9FCADF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135D3-B3AF-4724-BC86-6ED6BAE4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94" y="2573847"/>
            <a:ext cx="5834259" cy="2932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E3042-DC17-4358-AFD3-A87B91BB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7" y="2573847"/>
            <a:ext cx="5939336" cy="29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8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F51D-4B6D-48F9-A627-714B0322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– P1 – Frequency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9F54-08CB-4408-BAB0-5214AB0D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bandwidth: 1 rad/s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1663C-5F8B-473E-AF8F-6AAD39D2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21" y="2479967"/>
            <a:ext cx="8005894" cy="4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60C6-1EDE-4BDC-9E8A-CF7982BD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– P2 – System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9217-1D41-46E7-A2DD-3E000874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09AC8-8A01-4B14-8F3F-1BC3EB6E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9026"/>
            <a:ext cx="5911442" cy="2960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67286-C54F-4D8C-8850-62766553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" y="2927759"/>
            <a:ext cx="5852704" cy="29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5DBF-5563-4B80-9088-8DEEFF07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MRC – P2 – Frequency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E5B-ABBD-45E3-9517-AF26E73C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of O.L. = 7.5408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FC68F-1950-4911-BBE1-E25BFE6A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60" y="2211411"/>
            <a:ext cx="8626679" cy="45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A45-7739-4ADE-964F-D5A26C3D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2DC-ADA3-40C7-9C5C-43019F9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parameter convergence is somewhat stable for output, but not for parameters </a:t>
            </a:r>
          </a:p>
          <a:p>
            <a:r>
              <a:rPr lang="en-US" dirty="0"/>
              <a:t>Real time calculation is starting to get expensive as the time to finish each time step is longer.</a:t>
            </a:r>
          </a:p>
          <a:p>
            <a:r>
              <a:rPr lang="en-US" dirty="0"/>
              <a:t>PPC is relatively harder to obtain a desired response, since we’d need to calculate the desired pole first for the desired system performance.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033-C121-46E4-A702-96F0219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0195-ABE5-4F3D-932B-9FF63221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PPC</a:t>
            </a:r>
          </a:p>
          <a:p>
            <a:pPr lvl="1"/>
            <a:r>
              <a:rPr lang="en-US" dirty="0"/>
              <a:t>System setup</a:t>
            </a:r>
          </a:p>
          <a:p>
            <a:pPr lvl="1"/>
            <a:r>
              <a:rPr lang="en-US" dirty="0"/>
              <a:t>System response</a:t>
            </a:r>
          </a:p>
          <a:p>
            <a:pPr lvl="1"/>
            <a:r>
              <a:rPr lang="en-US" dirty="0"/>
              <a:t>Frequency response</a:t>
            </a:r>
          </a:p>
          <a:p>
            <a:r>
              <a:rPr lang="en-US" dirty="0"/>
              <a:t>LQG</a:t>
            </a:r>
          </a:p>
          <a:p>
            <a:r>
              <a:rPr lang="en-US" dirty="0"/>
              <a:t>MRC</a:t>
            </a:r>
          </a:p>
        </p:txBody>
      </p:sp>
    </p:spTree>
    <p:extLst>
      <p:ext uri="{BB962C8B-B14F-4D97-AF65-F5344CB8AC3E}">
        <p14:creationId xmlns:p14="http://schemas.microsoft.com/office/powerpoint/2010/main" val="40346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9AA9-F772-4157-9366-FF78715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E9AB-6C2B-4F8A-9084-3310AC0F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A2896-4E23-4BC6-9AF6-EBEDE8C3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4" y="1825625"/>
            <a:ext cx="9297798" cy="4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5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BDE1-8DAC-4654-AF11-AAFB4D24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– P1 – System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A60F-A186-4206-A2A3-6E5D0BAAE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BB1E-3E41-478E-9D3D-32ACF1C5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4" y="1474198"/>
            <a:ext cx="5311629" cy="2593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CC576-7776-408F-BD91-0442AB59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" y="2730752"/>
            <a:ext cx="5813571" cy="2928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DD0C1-EBC1-4990-AE75-94A581E1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44" y="4135074"/>
            <a:ext cx="5311630" cy="26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EDE87-B2F1-4201-AA24-B64E40709A00}"/>
              </a:ext>
            </a:extLst>
          </p:cNvPr>
          <p:cNvSpPr txBox="1"/>
          <p:nvPr/>
        </p:nvSpPr>
        <p:spPr>
          <a:xfrm>
            <a:off x="3240946" y="6384958"/>
            <a:ext cx="33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assigned desired pole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F461B-6B68-41DD-B074-A3AEFF21A3A8}"/>
              </a:ext>
            </a:extLst>
          </p:cNvPr>
          <p:cNvSpPr txBox="1"/>
          <p:nvPr/>
        </p:nvSpPr>
        <p:spPr>
          <a:xfrm>
            <a:off x="1501630" y="2093523"/>
            <a:ext cx="48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Pole = 10 times to the left from open loop pole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FA5F-FD11-4495-A63D-3EC7E63F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– P1 – Frequency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AE96-C097-484B-9001-5F2FD871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K designed having pole = -.1+0.69805i &amp; -.1-0.69805i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D2D3F-8F57-4D91-BEEC-8A6A922C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2248101"/>
            <a:ext cx="8176146" cy="46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3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EEF-E5C6-4916-B10D-E1572692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– P2 – System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96C-CFF3-4F89-AFE0-BE858483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EB941-EE4C-4301-BC2C-B2B8451E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6" y="1297214"/>
            <a:ext cx="7057938" cy="354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E0560-EBCE-4B4F-A77D-9A6BC7A64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3554"/>
            <a:ext cx="6003396" cy="30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8A70-2D56-4960-A05D-A5DF6B1C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– P2 – Frequency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5A58-6E97-446A-B210-DDABE215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 of O.L. = 7.5408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A0D08-F2CD-4639-81D7-93CDCAD6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2193994"/>
            <a:ext cx="8517621" cy="45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776A-17B5-44D3-AD6E-DD16B54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 – P1 – system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01C0-26A1-4BE2-B30B-84729E7A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time: 0.005 s, Q = R = 1 for </a:t>
            </a:r>
            <a:r>
              <a:rPr lang="en-US" dirty="0" err="1"/>
              <a:t>lqr</a:t>
            </a:r>
            <a:r>
              <a:rPr lang="en-US" dirty="0"/>
              <a:t>, Q = R = 0.1 for Kalman.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7CFD3-8050-4886-B219-52E10B63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8" y="2229978"/>
            <a:ext cx="9230685" cy="42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9D60-EC52-45B1-924D-BAB54246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LQG – P1 – system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1A30-698D-42A5-B117-E7F4917B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8721B-4FA4-4AEF-B7CB-B480F739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47" y="2625756"/>
            <a:ext cx="6041354" cy="3014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FF955-2B18-48A2-B96D-9684C6AA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" y="2625755"/>
            <a:ext cx="5997486" cy="30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250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Homework 3 –  Controller design</vt:lpstr>
      <vt:lpstr>Overview</vt:lpstr>
      <vt:lpstr>PPC - setup</vt:lpstr>
      <vt:lpstr>PPC – P1 – System response</vt:lpstr>
      <vt:lpstr>PPC – P1 – Frequency response</vt:lpstr>
      <vt:lpstr>PPC – P2 – System response</vt:lpstr>
      <vt:lpstr>PPC – P2 – Frequency response</vt:lpstr>
      <vt:lpstr>LQG – P1 – system setup</vt:lpstr>
      <vt:lpstr>LQG – P1 – system response</vt:lpstr>
      <vt:lpstr>LQG – P1 – Frequency response</vt:lpstr>
      <vt:lpstr>LQG – P2 – system response</vt:lpstr>
      <vt:lpstr>LQG – P2 – Frequency response</vt:lpstr>
      <vt:lpstr>MRC – system setup</vt:lpstr>
      <vt:lpstr>MRC – P1 – System response </vt:lpstr>
      <vt:lpstr>MRC – P1 – Frequency response </vt:lpstr>
      <vt:lpstr>MRC – P2 – System response </vt:lpstr>
      <vt:lpstr>MRC – P2 – Frequency response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KomonCat KomonCat</dc:creator>
  <cp:lastModifiedBy>KomonCat KomonCat</cp:lastModifiedBy>
  <cp:revision>17</cp:revision>
  <dcterms:created xsi:type="dcterms:W3CDTF">2020-03-01T21:04:14Z</dcterms:created>
  <dcterms:modified xsi:type="dcterms:W3CDTF">2020-03-02T04:25:55Z</dcterms:modified>
</cp:coreProperties>
</file>