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3" r:id="rId10"/>
    <p:sldId id="262" r:id="rId11"/>
    <p:sldId id="267" r:id="rId12"/>
    <p:sldId id="268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0" autoAdjust="0"/>
    <p:restoredTop sz="94660"/>
  </p:normalViewPr>
  <p:slideViewPr>
    <p:cSldViewPr snapToGrid="0">
      <p:cViewPr varScale="1">
        <p:scale>
          <a:sx n="73" d="100"/>
          <a:sy n="73" d="100"/>
        </p:scale>
        <p:origin x="2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BF5C-8F0C-4337-A32C-53F89CD53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DBE9C-E95B-4346-932A-000124944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328C8-BAE9-4BC0-A9E0-1122AF837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2EE0-AAC7-4D5D-A04C-9413A64DE33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8C10A-AE74-4B67-A883-C58FB2EA1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361E9-52C6-4ADB-9FC7-42C7B8B84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3845-0B51-4F9C-814A-7A9FF0B1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4A1C6-388D-445B-99DF-5E9C344CA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21D0F-A532-45C5-9793-54DC4B1F2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8A23F-34D1-4520-A866-2DDF05E92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2EE0-AAC7-4D5D-A04C-9413A64DE33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FE811-57CE-4A39-8F36-1DF2D3254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2D287-C0FA-49B1-AB48-6D604C675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3845-0B51-4F9C-814A-7A9FF0B1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1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C9AFDB-DEA5-4105-845E-ECDB2ED43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38BFD5-646C-47C9-A3D1-21D287B86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AAB77-55DC-45DD-93CB-37B25FE33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2EE0-AAC7-4D5D-A04C-9413A64DE33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0AC01-77E7-4F10-8988-E93D6C61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E3623-2816-4FC8-9B10-AC9ADC956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3845-0B51-4F9C-814A-7A9FF0B1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8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34FC-A133-4F99-93E0-F7881A1B8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BA117-6276-401B-BBE8-BFBD78DC1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603F6-7357-4539-AF04-AC2CF0407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2EE0-AAC7-4D5D-A04C-9413A64DE33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0FF1B-17E3-449C-ACC6-A39F26074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BD1A6-5716-49DA-9D65-A563DF5DE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3845-0B51-4F9C-814A-7A9FF0B1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1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0F377-E515-4BBB-856B-40A87FBEE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D548D-B011-44B3-AB4C-23E31E8CE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3440D-F59F-476E-8CDC-2DCE06BA4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2EE0-AAC7-4D5D-A04C-9413A64DE33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15EBA-3726-4739-9A6B-A60BF0E87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5D852-3155-4FC4-AD8C-44B7A7DE2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3845-0B51-4F9C-814A-7A9FF0B1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5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48CBB-3A8B-48AA-B593-69B0A302D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B9F64-E194-4B5F-AD66-8FDBB55D9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F1F25-4A29-460C-A00A-00E1DBDC0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92AA2-8A8A-458B-9A34-A022019C2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2EE0-AAC7-4D5D-A04C-9413A64DE33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AB9F3-03BA-4650-87AD-015426A65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2F94C-B792-443B-A291-605B6928C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3845-0B51-4F9C-814A-7A9FF0B1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3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42F31-422E-417A-B54F-1326E48F3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A6E70-1689-42EC-A686-8DFB83AF4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03A01-297F-41D8-B924-19BAB5761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52601F-E37D-4FE8-813A-3D6D818FB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13078-4E53-4B2C-A794-AF6D9B613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CD6902-E3C1-48DF-B721-58D79886B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2EE0-AAC7-4D5D-A04C-9413A64DE33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056066-906F-4F7A-9D86-68A557B9F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92D4FD-CF0B-4FE6-8018-AF81AAD18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3845-0B51-4F9C-814A-7A9FF0B1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99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A5922-1BDF-4650-ACB3-B4002A5A6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83054-EB26-4BF3-B711-5001076FA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2EE0-AAC7-4D5D-A04C-9413A64DE33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45118-BF7B-44F5-9EDF-7604C72AC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C020B-6BEE-4E79-A798-19444EAD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3845-0B51-4F9C-814A-7A9FF0B1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6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A4B8AB-B051-40E7-86C4-56EB84E65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2EE0-AAC7-4D5D-A04C-9413A64DE33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11028-3218-4241-B93C-D2778ED9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5C256-CD99-4314-9316-C11E10E22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3845-0B51-4F9C-814A-7A9FF0B1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3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9AB89-FF9E-4E4E-BA1D-E36B96C98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CC22D-C5C2-4173-88E8-755F8F09F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A1AAA-D838-4F90-8816-AB2B11DE9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AD7BB-FB5E-4E63-B091-461BE6E30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2EE0-AAC7-4D5D-A04C-9413A64DE33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0314F-25D6-4D2A-83CD-52D56ABEA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6DB1C-E2EB-473E-ADDA-F8802EB94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3845-0B51-4F9C-814A-7A9FF0B1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66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11CC5-8C24-4BBC-B987-0D1CC1186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016520-A8F1-4BE8-8288-94AFA0CD1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AA97C-7668-4C54-84BA-B0B449FDA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6DDAE-89E7-41E4-B572-5A29A74FF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2EE0-AAC7-4D5D-A04C-9413A64DE33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25EC3-3DF5-46E5-9D8F-5F62B422C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0A9-4D93-4BBD-8D0F-715A1CF42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3845-0B51-4F9C-814A-7A9FF0B1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00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C4E703-F2F1-406F-8A42-D9F10A89D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70F09-A804-4E11-A307-327D672AA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6EE48-695E-445D-ACC6-A921879822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92EE0-AAC7-4D5D-A04C-9413A64DE33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EC0DA-BA1E-43BF-BDE1-49FB276884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5C438-3556-4E89-B4FC-D8C5333A9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63845-0B51-4F9C-814A-7A9FF0B1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0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1A286-1437-40D7-A6BD-C61FA857DA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 EEE 686</a:t>
            </a:r>
            <a:br>
              <a:rPr lang="en-US" dirty="0"/>
            </a:br>
            <a:r>
              <a:rPr lang="en-US" dirty="0"/>
              <a:t>Homework 5 -Modifications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5099A-AFE9-48CB-8D4A-D74413B2FD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Yi Chen</a:t>
            </a:r>
          </a:p>
          <a:p>
            <a:r>
              <a:rPr lang="en-US" dirty="0"/>
              <a:t>3/29/2020</a:t>
            </a:r>
          </a:p>
        </p:txBody>
      </p:sp>
    </p:spTree>
    <p:extLst>
      <p:ext uri="{BB962C8B-B14F-4D97-AF65-F5344CB8AC3E}">
        <p14:creationId xmlns:p14="http://schemas.microsoft.com/office/powerpoint/2010/main" val="2382713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3DFC0-857D-4103-B0D6-8F22B8A76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MRAC –P1 –Projection – first attempt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6FEE7-1646-4981-A653-D51D11EF1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4" y="148599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•My attempt: if theta is over a threshold, then stop updating theta dot.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06619D-4984-45C7-8683-E9859AD42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546" y="2037807"/>
            <a:ext cx="9661148" cy="48201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A69189-FB34-47A9-A2A6-5E36F1B781BA}"/>
              </a:ext>
            </a:extLst>
          </p:cNvPr>
          <p:cNvSpPr txBox="1"/>
          <p:nvPr/>
        </p:nvSpPr>
        <p:spPr>
          <a:xfrm>
            <a:off x="6219654" y="4805813"/>
            <a:ext cx="3090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Parameter for MRAC (gradient)</a:t>
            </a:r>
          </a:p>
        </p:txBody>
      </p:sp>
    </p:spTree>
    <p:extLst>
      <p:ext uri="{BB962C8B-B14F-4D97-AF65-F5344CB8AC3E}">
        <p14:creationId xmlns:p14="http://schemas.microsoft.com/office/powerpoint/2010/main" val="2225862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D72EE-AC3D-4E3F-A1DD-939D6B1A3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7057"/>
            <a:ext cx="10515600" cy="1325563"/>
          </a:xfrm>
        </p:spPr>
        <p:txBody>
          <a:bodyPr/>
          <a:lstStyle/>
          <a:p>
            <a:r>
              <a:rPr lang="en-US" dirty="0"/>
              <a:t>Updated Projection Modification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908E5-D36E-4CEC-9D99-C8FF53E5A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45762"/>
            <a:ext cx="121920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Instead of previously using continuous time where I modify the </a:t>
            </a:r>
            <a:r>
              <a:rPr lang="en-US" sz="2400" dirty="0" err="1"/>
              <a:t>theta_dot</a:t>
            </a:r>
            <a:r>
              <a:rPr lang="en-US" sz="2400" dirty="0"/>
              <a:t> when the parameters are outside of a boundary, I used discrete system in this case so that we have direct access to the theta for projection.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EBC26B-03C3-4BFB-9603-C072448AD3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765" r="961" b="28116"/>
          <a:stretch/>
        </p:blipFill>
        <p:spPr>
          <a:xfrm>
            <a:off x="0" y="5216435"/>
            <a:ext cx="12218975" cy="16415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C1FDB9-3345-486B-9F9A-BBC82F18F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737" y="1786191"/>
            <a:ext cx="6980526" cy="34302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DC9218-1667-4CEC-8BC0-446A6007667C}"/>
              </a:ext>
            </a:extLst>
          </p:cNvPr>
          <p:cNvSpPr txBox="1"/>
          <p:nvPr/>
        </p:nvSpPr>
        <p:spPr>
          <a:xfrm>
            <a:off x="6358991" y="3316647"/>
            <a:ext cx="3090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Parameter for MRAC (gradient)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448CF3-4DE1-43F7-9555-082F9EA275AF}"/>
              </a:ext>
            </a:extLst>
          </p:cNvPr>
          <p:cNvSpPr txBox="1"/>
          <p:nvPr/>
        </p:nvSpPr>
        <p:spPr>
          <a:xfrm>
            <a:off x="7043969" y="5294311"/>
            <a:ext cx="5175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Reference model vs Plant output for MRAC (gradient)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4C47FB-A1AF-4E5A-8BBC-7E946792D1E9}"/>
              </a:ext>
            </a:extLst>
          </p:cNvPr>
          <p:cNvSpPr txBox="1"/>
          <p:nvPr/>
        </p:nvSpPr>
        <p:spPr>
          <a:xfrm>
            <a:off x="-1" y="1872343"/>
            <a:ext cx="26057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Parameters are projected individually if they go outside of the boundary set. They are projected to the closest boundary, i.e. </a:t>
            </a:r>
            <a:r>
              <a:rPr lang="en-US" dirty="0" err="1"/>
              <a:t>theta_max</a:t>
            </a:r>
            <a:r>
              <a:rPr lang="en-US" dirty="0"/>
              <a:t> if they exceeds the max value.</a:t>
            </a:r>
          </a:p>
        </p:txBody>
      </p:sp>
    </p:spTree>
    <p:extLst>
      <p:ext uri="{BB962C8B-B14F-4D97-AF65-F5344CB8AC3E}">
        <p14:creationId xmlns:p14="http://schemas.microsoft.com/office/powerpoint/2010/main" val="3828954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79460-498F-40B2-B506-3B7FFCDF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8349"/>
            <a:ext cx="10515600" cy="1325563"/>
          </a:xfrm>
        </p:spPr>
        <p:txBody>
          <a:bodyPr/>
          <a:lstStyle/>
          <a:p>
            <a:r>
              <a:rPr lang="en-US" dirty="0"/>
              <a:t>Updated projection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31BD2-D558-461A-9467-212BCD98A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4767"/>
            <a:ext cx="10515600" cy="4351338"/>
          </a:xfrm>
        </p:spPr>
        <p:txBody>
          <a:bodyPr/>
          <a:lstStyle/>
          <a:p>
            <a:r>
              <a:rPr lang="en-US" dirty="0" err="1"/>
              <a:t>Theta_star</a:t>
            </a:r>
            <a:r>
              <a:rPr lang="en-US" dirty="0"/>
              <a:t>: [0.017 0.078 0 -0.01 -1]</a:t>
            </a:r>
          </a:p>
          <a:p>
            <a:r>
              <a:rPr lang="en-US" dirty="0" err="1"/>
              <a:t>Theta_min</a:t>
            </a:r>
            <a:r>
              <a:rPr lang="en-US" dirty="0"/>
              <a:t>: [-0.1 -0.1  -0.5 -0.31  -1.8]</a:t>
            </a:r>
          </a:p>
          <a:p>
            <a:r>
              <a:rPr lang="en-US" dirty="0" err="1"/>
              <a:t>Theta_max</a:t>
            </a:r>
            <a:r>
              <a:rPr lang="en-US" dirty="0"/>
              <a:t>: [0.517  0.778  0.1  0.09  2]</a:t>
            </a:r>
          </a:p>
          <a:p>
            <a:r>
              <a:rPr lang="en-US" dirty="0"/>
              <a:t>Below is the enlarged view of the bounded parameter (theta 1)</a:t>
            </a:r>
          </a:p>
          <a:p>
            <a:r>
              <a:rPr lang="en-US" dirty="0"/>
              <a:t>We can see that the perturbation in input causes the parameter to spike a little then become bounded again.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3B8077-5A96-472C-9120-C2B2287DB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7" y="4317464"/>
            <a:ext cx="12096206" cy="16658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7B2DE9-4F3C-485C-9CF6-8C93593EEC95}"/>
              </a:ext>
            </a:extLst>
          </p:cNvPr>
          <p:cNvSpPr txBox="1"/>
          <p:nvPr/>
        </p:nvSpPr>
        <p:spPr>
          <a:xfrm>
            <a:off x="6402533" y="5306105"/>
            <a:ext cx="1002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Theta_1 </a:t>
            </a:r>
          </a:p>
        </p:txBody>
      </p:sp>
    </p:spTree>
    <p:extLst>
      <p:ext uri="{BB962C8B-B14F-4D97-AF65-F5344CB8AC3E}">
        <p14:creationId xmlns:p14="http://schemas.microsoft.com/office/powerpoint/2010/main" val="3674519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0108-C4AD-4ADC-9CA8-5C2248E4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D303C-43B4-4C67-B95E-62E1ADE0F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modifications are meant for improving robustness when input perturbation is present.</a:t>
            </a:r>
          </a:p>
          <a:p>
            <a:r>
              <a:rPr lang="en-US" dirty="0"/>
              <a:t>Sigma modification seems to create an offset compare to the </a:t>
            </a:r>
            <a:r>
              <a:rPr lang="en-US" dirty="0" err="1"/>
              <a:t>deadzone</a:t>
            </a:r>
            <a:r>
              <a:rPr lang="en-US" dirty="0"/>
              <a:t>.</a:t>
            </a:r>
          </a:p>
          <a:p>
            <a:r>
              <a:rPr lang="en-US" dirty="0"/>
              <a:t>Selecting appropriate parameter set to project onto is important as poor design could disrupt the transient response of the system.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499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5A7D4-965C-4512-BBC9-7D447CD7F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84458-D810-4A3F-8F39-D505D7D89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modifications:</a:t>
            </a:r>
          </a:p>
          <a:p>
            <a:pPr lvl="1"/>
            <a:r>
              <a:rPr lang="en-US" dirty="0" err="1"/>
              <a:t>Deadzone</a:t>
            </a:r>
            <a:endParaRPr lang="en-US" dirty="0"/>
          </a:p>
          <a:p>
            <a:pPr lvl="1"/>
            <a:r>
              <a:rPr lang="en-US" dirty="0"/>
              <a:t>Sigma</a:t>
            </a:r>
          </a:p>
          <a:p>
            <a:pPr lvl="1"/>
            <a:r>
              <a:rPr lang="en-US" dirty="0"/>
              <a:t>Projection </a:t>
            </a:r>
          </a:p>
          <a:p>
            <a:r>
              <a:rPr lang="en-US" dirty="0"/>
              <a:t>Tested with step input / pulse train with excitation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A35608-15C1-4898-8767-DF698E55FE4B}"/>
              </a:ext>
            </a:extLst>
          </p:cNvPr>
          <p:cNvSpPr txBox="1"/>
          <p:nvPr/>
        </p:nvSpPr>
        <p:spPr>
          <a:xfrm>
            <a:off x="696686" y="4615543"/>
            <a:ext cx="11181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Professor’s note: You should not increase the dead-zone too much. Then you will be admitting very poor controllers. Similar for sigma. Your projection does not work. Once you hit it, there is no way back.</a:t>
            </a:r>
          </a:p>
        </p:txBody>
      </p:sp>
    </p:spTree>
    <p:extLst>
      <p:ext uri="{BB962C8B-B14F-4D97-AF65-F5344CB8AC3E}">
        <p14:creationId xmlns:p14="http://schemas.microsoft.com/office/powerpoint/2010/main" val="3444579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2F41-7746-4974-BED1-835C55AD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Perturbation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C2F1B-45EA-4E6F-A7F3-55EF85283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2" y="1451156"/>
            <a:ext cx="10515600" cy="4351338"/>
          </a:xfrm>
        </p:spPr>
        <p:txBody>
          <a:bodyPr/>
          <a:lstStyle/>
          <a:p>
            <a:r>
              <a:rPr lang="en-US" dirty="0"/>
              <a:t>Max: 0.1, Min: -0.1, Sampling time: 0.1s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4BE72D-F02C-4465-B4F6-110B07041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077" y="1890148"/>
            <a:ext cx="9977846" cy="496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01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19C44-9589-4700-B0C7-6432A83C5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9319"/>
            <a:ext cx="10515600" cy="1325563"/>
          </a:xfrm>
        </p:spPr>
        <p:txBody>
          <a:bodyPr/>
          <a:lstStyle/>
          <a:p>
            <a:r>
              <a:rPr lang="en-US" dirty="0"/>
              <a:t>MRAC -System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9DBD5-03CE-45CA-9AD0-75940D0BD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851" y="1773373"/>
            <a:ext cx="4169229" cy="4351338"/>
          </a:xfrm>
        </p:spPr>
        <p:txBody>
          <a:bodyPr/>
          <a:lstStyle/>
          <a:p>
            <a:r>
              <a:rPr lang="en-US" dirty="0"/>
              <a:t>We are modifying gradient algorithm in this homework.</a:t>
            </a:r>
          </a:p>
          <a:p>
            <a:r>
              <a:rPr lang="en-US" dirty="0"/>
              <a:t>We use a pulse train input to see how well the plant converges to reference model.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B9857F-EB54-4C57-A657-5C903DB89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703" y="926303"/>
            <a:ext cx="7820297" cy="58863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7D6EF7-6F7F-454A-967A-5EE5E8728492}"/>
              </a:ext>
            </a:extLst>
          </p:cNvPr>
          <p:cNvSpPr txBox="1"/>
          <p:nvPr/>
        </p:nvSpPr>
        <p:spPr>
          <a:xfrm>
            <a:off x="4625841" y="1221160"/>
            <a:ext cx="1792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Input with perturbation / excitation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C593AE-D48B-4F08-9D59-B38743F604C3}"/>
              </a:ext>
            </a:extLst>
          </p:cNvPr>
          <p:cNvSpPr txBox="1"/>
          <p:nvPr/>
        </p:nvSpPr>
        <p:spPr>
          <a:xfrm>
            <a:off x="5257800" y="6041336"/>
            <a:ext cx="179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Discrete gradient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DC5E10-2DA4-4F80-97E9-E21F368FBE3A}"/>
              </a:ext>
            </a:extLst>
          </p:cNvPr>
          <p:cNvSpPr txBox="1"/>
          <p:nvPr/>
        </p:nvSpPr>
        <p:spPr>
          <a:xfrm>
            <a:off x="8408920" y="1500230"/>
            <a:ext cx="179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Reference model: 1/(s+1)</a:t>
            </a:r>
          </a:p>
        </p:txBody>
      </p:sp>
    </p:spTree>
    <p:extLst>
      <p:ext uri="{BB962C8B-B14F-4D97-AF65-F5344CB8AC3E}">
        <p14:creationId xmlns:p14="http://schemas.microsoft.com/office/powerpoint/2010/main" val="4101663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E479B-433B-444D-A8EC-320677A3E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MRAC –P1 -</a:t>
            </a:r>
            <a:r>
              <a:rPr lang="en-US" dirty="0" err="1"/>
              <a:t>Deadzone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C07A9-D0B0-4907-B911-81F15E7EB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Deadzone</a:t>
            </a:r>
            <a:r>
              <a:rPr lang="en-US" dirty="0"/>
              <a:t>: delta = 0.1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411491-42DE-4438-8EA2-0E2A55293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4" y="2666916"/>
            <a:ext cx="6408291" cy="33707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99C9CC-27D4-4C04-A1F6-CCB2FDC5A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865" y="453352"/>
            <a:ext cx="5657213" cy="29756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5DBF47-D9AA-4C0A-911C-58A8D1079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994" y="3563937"/>
            <a:ext cx="5795006" cy="304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38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4D442-A5C3-42B1-9DE4-11223878C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MRAC –P1 –</a:t>
            </a:r>
            <a:r>
              <a:rPr lang="en-US" dirty="0" err="1"/>
              <a:t>Deadzone</a:t>
            </a:r>
            <a:r>
              <a:rPr lang="en-US" dirty="0"/>
              <a:t>–More perturbation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3A9E4-0412-4103-B78B-DDA26CB4A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Introduce a bigger perturbation [-5, 5] at t=150s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C81330-83A2-425E-9CEA-9813AFF4C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5" y="2375528"/>
            <a:ext cx="5802933" cy="3041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B8A6C6-3AE8-4602-B7C6-593557EEC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923" y="3669387"/>
            <a:ext cx="6160077" cy="305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08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90F32-D61C-4371-A2F3-8A34E1183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MRAC –P1 –</a:t>
            </a:r>
            <a:r>
              <a:rPr lang="en-US" dirty="0" err="1"/>
              <a:t>Deadzone</a:t>
            </a:r>
            <a:r>
              <a:rPr lang="en-US" dirty="0"/>
              <a:t>–signal disturbances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E9390-1F5A-4237-8B7D-BBFE6D574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1381488"/>
            <a:ext cx="10515600" cy="4351338"/>
          </a:xfrm>
        </p:spPr>
        <p:txBody>
          <a:bodyPr/>
          <a:lstStyle/>
          <a:p>
            <a:r>
              <a:rPr lang="en-US" dirty="0"/>
              <a:t>In this trial we included RBS signal excitation</a:t>
            </a:r>
          </a:p>
          <a:p>
            <a:r>
              <a:rPr lang="en-US" dirty="0"/>
              <a:t>Delta is set to 0.3</a:t>
            </a:r>
          </a:p>
          <a:p>
            <a:r>
              <a:rPr lang="en-US" dirty="0"/>
              <a:t>We can see the </a:t>
            </a:r>
            <a:r>
              <a:rPr lang="en-US" dirty="0" err="1"/>
              <a:t>deadzone</a:t>
            </a:r>
            <a:r>
              <a:rPr lang="en-US" dirty="0"/>
              <a:t> in action from theta dot graph</a:t>
            </a:r>
          </a:p>
          <a:p>
            <a:r>
              <a:rPr lang="en-US" dirty="0"/>
              <a:t>Input is a pulse train signal + excitation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225260-6A4E-4345-BB96-740F62D10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12192000" cy="3473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33318E-94B9-4701-9261-37196559E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130" y="4379806"/>
            <a:ext cx="5765075" cy="23693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9DD8A2-AF86-4F87-9F18-FBB9B72253D9}"/>
              </a:ext>
            </a:extLst>
          </p:cNvPr>
          <p:cNvSpPr txBox="1"/>
          <p:nvPr/>
        </p:nvSpPr>
        <p:spPr>
          <a:xfrm>
            <a:off x="2657848" y="5107180"/>
            <a:ext cx="3081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Theta_dot</a:t>
            </a:r>
            <a:r>
              <a:rPr lang="en-US" dirty="0">
                <a:solidFill>
                  <a:schemeClr val="accent2"/>
                </a:solidFill>
              </a:rPr>
              <a:t> for MRAC (gradient)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3DF444-9005-43F9-9B97-ABF12A6573EC}"/>
              </a:ext>
            </a:extLst>
          </p:cNvPr>
          <p:cNvSpPr txBox="1"/>
          <p:nvPr/>
        </p:nvSpPr>
        <p:spPr>
          <a:xfrm>
            <a:off x="7189929" y="4796393"/>
            <a:ext cx="440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System output(blue) and output error(yellow</a:t>
            </a:r>
          </a:p>
        </p:txBody>
      </p:sp>
    </p:spTree>
    <p:extLst>
      <p:ext uri="{BB962C8B-B14F-4D97-AF65-F5344CB8AC3E}">
        <p14:creationId xmlns:p14="http://schemas.microsoft.com/office/powerpoint/2010/main" val="404817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294E8-C124-4591-BF52-0247BDDC0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1" y="-220912"/>
            <a:ext cx="10515600" cy="1325563"/>
          </a:xfrm>
        </p:spPr>
        <p:txBody>
          <a:bodyPr/>
          <a:lstStyle/>
          <a:p>
            <a:r>
              <a:rPr lang="en-US" dirty="0"/>
              <a:t>Comparing different DZ settings (delta)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2C2A5-1A6D-4118-B74F-637BEDBDA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062FF5-4AAE-4FC8-80B3-639925644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479" y="2471956"/>
            <a:ext cx="8091521" cy="39637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7889BB-7376-4D8A-9DFF-9830BF770D02}"/>
              </a:ext>
            </a:extLst>
          </p:cNvPr>
          <p:cNvSpPr txBox="1"/>
          <p:nvPr/>
        </p:nvSpPr>
        <p:spPr>
          <a:xfrm>
            <a:off x="8064137" y="2865120"/>
            <a:ext cx="26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Fixed MRC vs MRAC w/ DZ</a:t>
            </a:r>
          </a:p>
          <a:p>
            <a:r>
              <a:rPr lang="en-US" dirty="0">
                <a:solidFill>
                  <a:schemeClr val="accent2"/>
                </a:solidFill>
              </a:rPr>
              <a:t>Delta = 0.3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7AAC84-79DC-413E-9587-CCEAEB31E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72" y="859370"/>
            <a:ext cx="6803571" cy="33504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121E4D-735B-41D5-9C95-893FB3A0549E}"/>
              </a:ext>
            </a:extLst>
          </p:cNvPr>
          <p:cNvSpPr txBox="1"/>
          <p:nvPr/>
        </p:nvSpPr>
        <p:spPr>
          <a:xfrm>
            <a:off x="3441619" y="1371600"/>
            <a:ext cx="26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Fixed MRC vs MRAC w/ DZ</a:t>
            </a:r>
          </a:p>
          <a:p>
            <a:r>
              <a:rPr lang="en-US" dirty="0">
                <a:solidFill>
                  <a:schemeClr val="accent2"/>
                </a:solidFill>
              </a:rPr>
              <a:t>Delta = 0.1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528F8A-8F2F-4688-85BA-47222033469A}"/>
              </a:ext>
            </a:extLst>
          </p:cNvPr>
          <p:cNvSpPr txBox="1"/>
          <p:nvPr/>
        </p:nvSpPr>
        <p:spPr>
          <a:xfrm>
            <a:off x="7626228" y="952281"/>
            <a:ext cx="4428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Wingdings" panose="05000000000000000000" pitchFamily="2" charset="2"/>
              </a:rPr>
              <a:t> We can see that the error is reduced as the delta is reduced such that the </a:t>
            </a:r>
            <a:r>
              <a:rPr lang="en-US" dirty="0" err="1">
                <a:solidFill>
                  <a:schemeClr val="accent2"/>
                </a:solidFill>
                <a:sym typeface="Wingdings" panose="05000000000000000000" pitchFamily="2" charset="2"/>
              </a:rPr>
              <a:t>deadzone</a:t>
            </a:r>
            <a:r>
              <a:rPr lang="en-US" dirty="0">
                <a:solidFill>
                  <a:schemeClr val="accent2"/>
                </a:solidFill>
                <a:sym typeface="Wingdings" panose="05000000000000000000" pitchFamily="2" charset="2"/>
              </a:rPr>
              <a:t> kicks in later.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52C158-4C7C-4A10-8BD7-9F1B6B5F519E}"/>
              </a:ext>
            </a:extLst>
          </p:cNvPr>
          <p:cNvSpPr txBox="1"/>
          <p:nvPr/>
        </p:nvSpPr>
        <p:spPr>
          <a:xfrm>
            <a:off x="435429" y="4453810"/>
            <a:ext cx="30828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 wanted to see here is that how much difference would the delta make in terms of system output compared to the ideal system.</a:t>
            </a:r>
          </a:p>
        </p:txBody>
      </p:sp>
    </p:spTree>
    <p:extLst>
      <p:ext uri="{BB962C8B-B14F-4D97-AF65-F5344CB8AC3E}">
        <p14:creationId xmlns:p14="http://schemas.microsoft.com/office/powerpoint/2010/main" val="2762932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A3919-58B0-4649-B20E-528F9C01B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MRAC –P1 –Sigma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1B387-0BA8-481D-83B5-A1AF01687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1468D2-FA01-432F-8CE6-5F8D089A0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366" y="1690688"/>
            <a:ext cx="10093014" cy="50461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2D2080-E4E3-4121-AC7D-B3277C914D60}"/>
              </a:ext>
            </a:extLst>
          </p:cNvPr>
          <p:cNvSpPr txBox="1"/>
          <p:nvPr/>
        </p:nvSpPr>
        <p:spPr>
          <a:xfrm>
            <a:off x="4686945" y="3734657"/>
            <a:ext cx="6403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System output(blue) and output error(yellow) for MRAC (gradient)</a:t>
            </a:r>
          </a:p>
        </p:txBody>
      </p:sp>
    </p:spTree>
    <p:extLst>
      <p:ext uri="{BB962C8B-B14F-4D97-AF65-F5344CB8AC3E}">
        <p14:creationId xmlns:p14="http://schemas.microsoft.com/office/powerpoint/2010/main" val="4281914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572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  EEE 686 Homework 5 -Modifications</vt:lpstr>
      <vt:lpstr>Control objectives</vt:lpstr>
      <vt:lpstr>Input Perturbation</vt:lpstr>
      <vt:lpstr>MRAC -System setup</vt:lpstr>
      <vt:lpstr>MRAC –P1 -Deadzone</vt:lpstr>
      <vt:lpstr>MRAC –P1 –Deadzone–More perturbation</vt:lpstr>
      <vt:lpstr>MRAC –P1 –Deadzone–signal disturbances</vt:lpstr>
      <vt:lpstr>Comparing different DZ settings (delta)</vt:lpstr>
      <vt:lpstr>MRAC –P1 –Sigma </vt:lpstr>
      <vt:lpstr>MRAC –P1 –Projection – first attempt </vt:lpstr>
      <vt:lpstr>Updated Projection Modification</vt:lpstr>
      <vt:lpstr>Updated projection - continued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EEE 686 Homework 5 -Modifications</dc:title>
  <dc:creator>KomonCat KomonCat</dc:creator>
  <cp:lastModifiedBy>KomonCat KomonCat</cp:lastModifiedBy>
  <cp:revision>14</cp:revision>
  <dcterms:created xsi:type="dcterms:W3CDTF">2020-03-30T21:54:13Z</dcterms:created>
  <dcterms:modified xsi:type="dcterms:W3CDTF">2020-05-06T00:03:07Z</dcterms:modified>
</cp:coreProperties>
</file>