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3341-61D2-DD36-F095-0CA57690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36E46-0E95-6791-5989-084440BB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A93E-4C89-39EE-E2C5-6E5AD20E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CC70-54D8-F925-31DA-033CE390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FB97-A0C2-49AA-E001-F43ED691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A413-9886-532D-BC46-E63D83F4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E95A-106E-2235-4EB8-B60D67F0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E159-D5FA-5C8D-393C-4D19D2FC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26C6-56BE-6B69-15F6-C7A637C7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71A-2AD2-FC0A-523D-35B6632B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F66C2-46BC-A10A-2D0B-969C86E2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4A77E-F952-1458-F3B1-77E2DA5C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23AB-3CD2-97FF-2637-D5EC08BB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7167-BC5A-F1AF-28E2-E682A16C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6F0B-9777-5AF6-E5F6-0681C4A3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D8D3-CFEA-5969-828D-52D5887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7DC5-2090-2C17-EC70-C6006309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3C19-214B-AEE7-A478-5601690A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2E42-7CAC-A1CF-E460-3F0BAE71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A215-171C-DBB9-9CB8-47ECAC05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D90A-AC6C-B8F9-0102-C7E0017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C930-3DB6-BE1A-732D-D12EA3C7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97B2-9C8C-2D59-1816-C192124A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2EA9-2D4B-77A9-8C39-9380491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17F3-AC57-5B50-7DC5-2E1CD96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2C7-537B-D329-6976-6397931E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E616-AA8E-7B2A-4BCD-A9119A10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B46EA-D0D5-7354-8BF4-76637098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6273-20D5-DE00-D0A7-D2558C26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006C3-4931-CA0E-81FE-BD402202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490E-0A36-465E-412F-0D56B224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113B-9EEB-98EF-BA5F-FA795CB4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DBA-C846-2BD1-BA04-99AA076D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553E-AF1E-9EB6-197A-0D42B9B6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01E4B-8F9A-59CA-3C63-67D3FB47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74DF-7167-F84B-BB93-FBCC2491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0598-D8BE-5045-3E17-F6C1AFE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DC6FA-C3A3-7323-6162-FE835170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3E4F3-B1B4-7D90-6750-153E34F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F62F-F48D-AA43-FF00-E84127D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0A680-22D8-09F7-F0AE-5B53DC7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D9B93-F812-1F2B-2C65-200B29C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825D3-9F15-53D6-7A39-72B3D033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54AF6-E60C-EE9A-6797-E51C12E2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76CF-486C-1087-3CEF-C95C8AC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33C3-DEDA-0685-8502-97D08947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E5F5-167B-591C-7910-8E4E39D2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3113-A1E1-5B47-2CF4-563C9B42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A0BDF-B042-18C3-FDAF-4ABC2401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DF020-87E3-60E5-4188-09CA35BA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EC9D-1CFD-03AC-C74C-6FFE07D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0922-B13E-E890-D4E7-4087803F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6549-A194-9336-F929-12F59BC4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093C7-056F-56D5-49D0-58C7CCFF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8F89-57CC-1368-4D8B-F98B18C2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5ECE-CE27-BE02-A0AF-0C73D1F5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3E0F-C335-D948-A327-5D1B5E5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EE4D-D756-0814-E01C-F63EA12B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4CEAB-4412-2F41-107F-D95121AE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27E9-5C13-49CB-4A36-E8B34453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F90B-C20A-BD0C-BFB6-558990562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D25D-62BB-44F1-AB0C-00F71D4B4CB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DAA2-F077-B93B-9179-39081E9C1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7E74-0E7E-DE7A-4DCA-B8AD6EBF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A43C-2CEF-439F-9B48-D6C072F7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DB68-D4B8-140A-17F5-FFE4DE486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Ch12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02BA-ADCA-4167-2AD6-DA9433377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7915-1141-CD7A-E0C7-A984F67F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45F9-760F-DD53-8682-DF7071B6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Ch12 pytorch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pytorch</dc:title>
  <dc:creator>yanxi chen</dc:creator>
  <cp:lastModifiedBy>yanxi chen</cp:lastModifiedBy>
  <cp:revision>1</cp:revision>
  <dcterms:created xsi:type="dcterms:W3CDTF">2023-03-13T23:47:42Z</dcterms:created>
  <dcterms:modified xsi:type="dcterms:W3CDTF">2023-03-13T23:48:10Z</dcterms:modified>
</cp:coreProperties>
</file>