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ubik Medium"/>
      <p:regular r:id="rId37"/>
      <p:bold r:id="rId38"/>
      <p:italic r:id="rId39"/>
      <p:boldItalic r:id="rId40"/>
    </p:embeddedFont>
    <p:embeddedFont>
      <p:font typeface="Oswald Medium"/>
      <p:regular r:id="rId41"/>
      <p:bold r:id="rId42"/>
    </p:embeddedFont>
    <p:embeddedFont>
      <p:font typeface="Open Sans SemiBold"/>
      <p:regular r:id="rId43"/>
      <p:bold r:id="rId44"/>
      <p:italic r:id="rId45"/>
      <p:boldItalic r:id="rId46"/>
    </p:embeddedFont>
    <p:embeddedFont>
      <p:font typeface="Rubik"/>
      <p:regular r:id="rId47"/>
      <p:bold r:id="rId48"/>
      <p:italic r:id="rId49"/>
      <p:boldItalic r:id="rId50"/>
    </p:embeddedFont>
    <p:embeddedFont>
      <p:font typeface="Oswald"/>
      <p:regular r:id="rId51"/>
      <p:bold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E1884C-29ED-4CE0-A39C-BEE2424C6886}">
  <a:tblStyle styleId="{D6E1884C-29ED-4CE0-A39C-BEE2424C688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ubikMedium-boldItalic.fntdata"/><Relationship Id="rId42" Type="http://schemas.openxmlformats.org/officeDocument/2006/relationships/font" Target="fonts/OswaldMedium-bold.fntdata"/><Relationship Id="rId41" Type="http://schemas.openxmlformats.org/officeDocument/2006/relationships/font" Target="fonts/OswaldMedium-regular.fntdata"/><Relationship Id="rId44" Type="http://schemas.openxmlformats.org/officeDocument/2006/relationships/font" Target="fonts/OpenSansSemiBold-bold.fntdata"/><Relationship Id="rId43" Type="http://schemas.openxmlformats.org/officeDocument/2006/relationships/font" Target="fonts/OpenSansSemiBold-regular.fntdata"/><Relationship Id="rId46" Type="http://schemas.openxmlformats.org/officeDocument/2006/relationships/font" Target="fonts/OpenSansSemiBold-boldItalic.fntdata"/><Relationship Id="rId45" Type="http://schemas.openxmlformats.org/officeDocument/2006/relationships/font" Target="fonts/OpenSansSem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ubik-bold.fntdata"/><Relationship Id="rId47" Type="http://schemas.openxmlformats.org/officeDocument/2006/relationships/font" Target="fonts/Rubik-regular.fntdata"/><Relationship Id="rId49" Type="http://schemas.openxmlformats.org/officeDocument/2006/relationships/font" Target="fonts/Rubik-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ubikMedium-regular.fntdata"/><Relationship Id="rId36" Type="http://schemas.openxmlformats.org/officeDocument/2006/relationships/slide" Target="slides/slide30.xml"/><Relationship Id="rId39" Type="http://schemas.openxmlformats.org/officeDocument/2006/relationships/font" Target="fonts/RubikMedium-italic.fntdata"/><Relationship Id="rId38" Type="http://schemas.openxmlformats.org/officeDocument/2006/relationships/font" Target="fonts/RubikMedium-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regular.fntdata"/><Relationship Id="rId50" Type="http://schemas.openxmlformats.org/officeDocument/2006/relationships/font" Target="fonts/Rubik-boldItalic.fntdata"/><Relationship Id="rId53" Type="http://schemas.openxmlformats.org/officeDocument/2006/relationships/font" Target="fonts/OpenSans-regular.fntdata"/><Relationship Id="rId52" Type="http://schemas.openxmlformats.org/officeDocument/2006/relationships/font" Target="fonts/Oswald-bold.fntdata"/><Relationship Id="rId11" Type="http://schemas.openxmlformats.org/officeDocument/2006/relationships/slide" Target="slides/slide5.xml"/><Relationship Id="rId55" Type="http://schemas.openxmlformats.org/officeDocument/2006/relationships/font" Target="fonts/OpenSans-italic.fntdata"/><Relationship Id="rId10" Type="http://schemas.openxmlformats.org/officeDocument/2006/relationships/slide" Target="slides/slide4.xml"/><Relationship Id="rId54"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55d87b1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55d87b1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55d87b1a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55d87b1a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55d87b1a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55d87b1a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555d87b1a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55d87b1a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55d87b1a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55d87b1a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55d87b1a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55d87b1a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555d87b1a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55d87b1a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55d87b1a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55d87b1a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555d87b1a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55d87b1a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cca0af3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cca0af3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555d87b1a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55d87b1a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f9365b55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f9365b55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55d87b1a1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55d87b1a1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555d87b1a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55d87b1a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55d27bf7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5d27bf7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55d27bf7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5d27bf7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f9365b55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f9365b55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55d87b1a1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55d87b1a1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55d87b1a1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55d87b1a1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555d87b1a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55d87b1a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555d87b1a1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55d87b1a1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555d87b1a1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55d87b1a1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55d87b1a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55d87b1a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2f5a6fb0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2f5a6fb0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55d87b1a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55d87b1a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f9365b5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f9365b5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f9365b5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f9365b5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f9365b5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f9365b5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fbb9be66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fbb9be66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5cc1c931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5cc1c931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1C75"/>
              </a:buClr>
              <a:buSzPts val="4200"/>
              <a:buFont typeface="Oswald Medium"/>
              <a:buNone/>
              <a:defRPr sz="4200">
                <a:solidFill>
                  <a:srgbClr val="351C75"/>
                </a:solidFill>
                <a:latin typeface="Oswald Medium"/>
                <a:ea typeface="Oswald Medium"/>
                <a:cs typeface="Oswald Medium"/>
                <a:sym typeface="Oswald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Rubik"/>
              <a:buNone/>
              <a:defRPr sz="24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Rubik"/>
              <a:buChar char="●"/>
              <a:defRPr>
                <a:latin typeface="Rubik"/>
                <a:ea typeface="Rubik"/>
                <a:cs typeface="Rubik"/>
                <a:sym typeface="Rubik"/>
              </a:defRPr>
            </a:lvl1pPr>
            <a:lvl2pPr indent="-317500" lvl="1" marL="914400" algn="ctr">
              <a:spcBef>
                <a:spcPts val="1600"/>
              </a:spcBef>
              <a:spcAft>
                <a:spcPts val="0"/>
              </a:spcAft>
              <a:buSzPts val="1400"/>
              <a:buFont typeface="Rubik"/>
              <a:buChar char="○"/>
              <a:defRPr>
                <a:latin typeface="Rubik"/>
                <a:ea typeface="Rubik"/>
                <a:cs typeface="Rubik"/>
                <a:sym typeface="Rubik"/>
              </a:defRPr>
            </a:lvl2pPr>
            <a:lvl3pPr indent="-317500" lvl="2" marL="1371600" algn="ctr">
              <a:spcBef>
                <a:spcPts val="1600"/>
              </a:spcBef>
              <a:spcAft>
                <a:spcPts val="0"/>
              </a:spcAft>
              <a:buSzPts val="1400"/>
              <a:buFont typeface="Rubik"/>
              <a:buChar char="■"/>
              <a:defRPr>
                <a:latin typeface="Rubik"/>
                <a:ea typeface="Rubik"/>
                <a:cs typeface="Rubik"/>
                <a:sym typeface="Rubik"/>
              </a:defRPr>
            </a:lvl3pPr>
            <a:lvl4pPr indent="-317500" lvl="3" marL="1828800" algn="ctr">
              <a:spcBef>
                <a:spcPts val="1600"/>
              </a:spcBef>
              <a:spcAft>
                <a:spcPts val="0"/>
              </a:spcAft>
              <a:buSzPts val="1400"/>
              <a:buFont typeface="Rubik"/>
              <a:buChar char="●"/>
              <a:defRPr>
                <a:latin typeface="Rubik"/>
                <a:ea typeface="Rubik"/>
                <a:cs typeface="Rubik"/>
                <a:sym typeface="Rubik"/>
              </a:defRPr>
            </a:lvl4pPr>
            <a:lvl5pPr indent="-317500" lvl="4" marL="2286000" algn="ctr">
              <a:spcBef>
                <a:spcPts val="1600"/>
              </a:spcBef>
              <a:spcAft>
                <a:spcPts val="0"/>
              </a:spcAft>
              <a:buSzPts val="1400"/>
              <a:buFont typeface="Rubik"/>
              <a:buChar char="○"/>
              <a:defRPr>
                <a:latin typeface="Rubik"/>
                <a:ea typeface="Rubik"/>
                <a:cs typeface="Rubik"/>
                <a:sym typeface="Rubik"/>
              </a:defRPr>
            </a:lvl5pPr>
            <a:lvl6pPr indent="-317500" lvl="5" marL="2743200" algn="ctr">
              <a:spcBef>
                <a:spcPts val="1600"/>
              </a:spcBef>
              <a:spcAft>
                <a:spcPts val="0"/>
              </a:spcAft>
              <a:buSzPts val="1400"/>
              <a:buFont typeface="Rubik"/>
              <a:buChar char="■"/>
              <a:defRPr>
                <a:latin typeface="Rubik"/>
                <a:ea typeface="Rubik"/>
                <a:cs typeface="Rubik"/>
                <a:sym typeface="Rubik"/>
              </a:defRPr>
            </a:lvl6pPr>
            <a:lvl7pPr indent="-317500" lvl="6" marL="3200400" algn="ctr">
              <a:spcBef>
                <a:spcPts val="1600"/>
              </a:spcBef>
              <a:spcAft>
                <a:spcPts val="0"/>
              </a:spcAft>
              <a:buSzPts val="1400"/>
              <a:buFont typeface="Rubik"/>
              <a:buChar char="●"/>
              <a:defRPr>
                <a:latin typeface="Rubik"/>
                <a:ea typeface="Rubik"/>
                <a:cs typeface="Rubik"/>
                <a:sym typeface="Rubik"/>
              </a:defRPr>
            </a:lvl7pPr>
            <a:lvl8pPr indent="-317500" lvl="7" marL="3657600" algn="ctr">
              <a:spcBef>
                <a:spcPts val="1600"/>
              </a:spcBef>
              <a:spcAft>
                <a:spcPts val="0"/>
              </a:spcAft>
              <a:buSzPts val="1400"/>
              <a:buFont typeface="Rubik"/>
              <a:buChar char="○"/>
              <a:defRPr>
                <a:latin typeface="Rubik"/>
                <a:ea typeface="Rubik"/>
                <a:cs typeface="Rubik"/>
                <a:sym typeface="Rubik"/>
              </a:defRPr>
            </a:lvl8pPr>
            <a:lvl9pPr indent="-317500" lvl="8" marL="4114800" algn="ctr">
              <a:spcBef>
                <a:spcPts val="1600"/>
              </a:spcBef>
              <a:spcAft>
                <a:spcPts val="1600"/>
              </a:spcAft>
              <a:buSzPts val="1400"/>
              <a:buFont typeface="Rubik"/>
              <a:buChar char="■"/>
              <a:defRPr>
                <a:latin typeface="Rubik"/>
                <a:ea typeface="Rubik"/>
                <a:cs typeface="Rubik"/>
                <a:sym typeface="Rubik"/>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swald Medium"/>
              <a:buNone/>
              <a:defRPr sz="5200">
                <a:latin typeface="Oswald Medium"/>
                <a:ea typeface="Oswald Medium"/>
                <a:cs typeface="Oswald Medium"/>
                <a:sym typeface="Oswald Medium"/>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Rubik"/>
              <a:buNone/>
              <a:defRPr sz="2400">
                <a:latin typeface="Rubik"/>
                <a:ea typeface="Rubik"/>
                <a:cs typeface="Rubik"/>
                <a:sym typeface="Rubik"/>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400"/>
              <a:buFont typeface="Oswald"/>
              <a:buNone/>
              <a:defRPr sz="3400">
                <a:latin typeface="Oswald"/>
                <a:ea typeface="Oswald"/>
                <a:cs typeface="Oswald"/>
                <a:sym typeface="Oswald"/>
              </a:defRPr>
            </a:lvl1pPr>
            <a:lvl2pPr lvl="1" rtl="0" algn="ctr">
              <a:spcBef>
                <a:spcPts val="0"/>
              </a:spcBef>
              <a:spcAft>
                <a:spcPts val="0"/>
              </a:spcAft>
              <a:buSzPts val="3400"/>
              <a:buFont typeface="Open Sans"/>
              <a:buNone/>
              <a:defRPr sz="3400">
                <a:latin typeface="Open Sans"/>
                <a:ea typeface="Open Sans"/>
                <a:cs typeface="Open Sans"/>
                <a:sym typeface="Open Sans"/>
              </a:defRPr>
            </a:lvl2pPr>
            <a:lvl3pPr lvl="2" rtl="0" algn="ctr">
              <a:spcBef>
                <a:spcPts val="0"/>
              </a:spcBef>
              <a:spcAft>
                <a:spcPts val="0"/>
              </a:spcAft>
              <a:buSzPts val="3400"/>
              <a:buFont typeface="Open Sans"/>
              <a:buNone/>
              <a:defRPr sz="3400">
                <a:latin typeface="Open Sans"/>
                <a:ea typeface="Open Sans"/>
                <a:cs typeface="Open Sans"/>
                <a:sym typeface="Open Sans"/>
              </a:defRPr>
            </a:lvl3pPr>
            <a:lvl4pPr lvl="3" rtl="0" algn="ctr">
              <a:spcBef>
                <a:spcPts val="0"/>
              </a:spcBef>
              <a:spcAft>
                <a:spcPts val="0"/>
              </a:spcAft>
              <a:buSzPts val="3400"/>
              <a:buFont typeface="Open Sans"/>
              <a:buNone/>
              <a:defRPr sz="3400">
                <a:latin typeface="Open Sans"/>
                <a:ea typeface="Open Sans"/>
                <a:cs typeface="Open Sans"/>
                <a:sym typeface="Open Sans"/>
              </a:defRPr>
            </a:lvl4pPr>
            <a:lvl5pPr lvl="4" rtl="0" algn="ctr">
              <a:spcBef>
                <a:spcPts val="0"/>
              </a:spcBef>
              <a:spcAft>
                <a:spcPts val="0"/>
              </a:spcAft>
              <a:buSzPts val="3400"/>
              <a:buFont typeface="Open Sans"/>
              <a:buNone/>
              <a:defRPr sz="3400">
                <a:latin typeface="Open Sans"/>
                <a:ea typeface="Open Sans"/>
                <a:cs typeface="Open Sans"/>
                <a:sym typeface="Open Sans"/>
              </a:defRPr>
            </a:lvl5pPr>
            <a:lvl6pPr lvl="5" rtl="0" algn="ctr">
              <a:spcBef>
                <a:spcPts val="0"/>
              </a:spcBef>
              <a:spcAft>
                <a:spcPts val="0"/>
              </a:spcAft>
              <a:buSzPts val="3400"/>
              <a:buFont typeface="Open Sans"/>
              <a:buNone/>
              <a:defRPr sz="3400">
                <a:latin typeface="Open Sans"/>
                <a:ea typeface="Open Sans"/>
                <a:cs typeface="Open Sans"/>
                <a:sym typeface="Open Sans"/>
              </a:defRPr>
            </a:lvl6pPr>
            <a:lvl7pPr lvl="6" rtl="0" algn="ctr">
              <a:spcBef>
                <a:spcPts val="0"/>
              </a:spcBef>
              <a:spcAft>
                <a:spcPts val="0"/>
              </a:spcAft>
              <a:buSzPts val="3400"/>
              <a:buFont typeface="Open Sans"/>
              <a:buNone/>
              <a:defRPr sz="3400">
                <a:latin typeface="Open Sans"/>
                <a:ea typeface="Open Sans"/>
                <a:cs typeface="Open Sans"/>
                <a:sym typeface="Open Sans"/>
              </a:defRPr>
            </a:lvl7pPr>
            <a:lvl8pPr lvl="7" rtl="0" algn="ctr">
              <a:spcBef>
                <a:spcPts val="0"/>
              </a:spcBef>
              <a:spcAft>
                <a:spcPts val="0"/>
              </a:spcAft>
              <a:buSzPts val="3400"/>
              <a:buFont typeface="Open Sans"/>
              <a:buNone/>
              <a:defRPr sz="3400">
                <a:latin typeface="Open Sans"/>
                <a:ea typeface="Open Sans"/>
                <a:cs typeface="Open Sans"/>
                <a:sym typeface="Open Sans"/>
              </a:defRPr>
            </a:lvl8pPr>
            <a:lvl9pPr lvl="8" rtl="0" algn="ctr">
              <a:spcBef>
                <a:spcPts val="0"/>
              </a:spcBef>
              <a:spcAft>
                <a:spcPts val="0"/>
              </a:spcAft>
              <a:buSzPts val="3400"/>
              <a:buFont typeface="Open Sans"/>
              <a:buNone/>
              <a:defRPr sz="3400">
                <a:latin typeface="Open Sans"/>
                <a:ea typeface="Open Sans"/>
                <a:cs typeface="Open Sans"/>
                <a:sym typeface="Open Sans"/>
              </a:defRPr>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rthwestern - Slides"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Oswald"/>
              <a:buNone/>
              <a:defRPr>
                <a:latin typeface="Oswald"/>
                <a:ea typeface="Oswald"/>
                <a:cs typeface="Oswald"/>
                <a:sym typeface="Oswa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Rubik"/>
              <a:buChar char="●"/>
              <a:defRPr>
                <a:latin typeface="Rubik"/>
                <a:ea typeface="Rubik"/>
                <a:cs typeface="Rubik"/>
                <a:sym typeface="Rubik"/>
              </a:defRPr>
            </a:lvl1pPr>
            <a:lvl2pPr indent="-317500" lvl="1" marL="914400" rtl="0">
              <a:spcBef>
                <a:spcPts val="1600"/>
              </a:spcBef>
              <a:spcAft>
                <a:spcPts val="0"/>
              </a:spcAft>
              <a:buSzPts val="1400"/>
              <a:buFont typeface="Rubik"/>
              <a:buChar char="○"/>
              <a:defRPr>
                <a:latin typeface="Rubik"/>
                <a:ea typeface="Rubik"/>
                <a:cs typeface="Rubik"/>
                <a:sym typeface="Rubik"/>
              </a:defRPr>
            </a:lvl2pPr>
            <a:lvl3pPr indent="-317500" lvl="2" marL="1371600" rtl="0">
              <a:spcBef>
                <a:spcPts val="1600"/>
              </a:spcBef>
              <a:spcAft>
                <a:spcPts val="0"/>
              </a:spcAft>
              <a:buSzPts val="1400"/>
              <a:buFont typeface="Rubik"/>
              <a:buChar char="■"/>
              <a:defRPr>
                <a:latin typeface="Rubik"/>
                <a:ea typeface="Rubik"/>
                <a:cs typeface="Rubik"/>
                <a:sym typeface="Rubik"/>
              </a:defRPr>
            </a:lvl3pPr>
            <a:lvl4pPr indent="-317500" lvl="3" marL="1828800" rtl="0">
              <a:spcBef>
                <a:spcPts val="1600"/>
              </a:spcBef>
              <a:spcAft>
                <a:spcPts val="0"/>
              </a:spcAft>
              <a:buSzPts val="1400"/>
              <a:buFont typeface="Rubik"/>
              <a:buChar char="●"/>
              <a:defRPr>
                <a:latin typeface="Rubik"/>
                <a:ea typeface="Rubik"/>
                <a:cs typeface="Rubik"/>
                <a:sym typeface="Rubik"/>
              </a:defRPr>
            </a:lvl4pPr>
            <a:lvl5pPr indent="-317500" lvl="4" marL="2286000" rtl="0">
              <a:spcBef>
                <a:spcPts val="1600"/>
              </a:spcBef>
              <a:spcAft>
                <a:spcPts val="0"/>
              </a:spcAft>
              <a:buSzPts val="1400"/>
              <a:buFont typeface="Rubik"/>
              <a:buChar char="○"/>
              <a:defRPr>
                <a:latin typeface="Rubik"/>
                <a:ea typeface="Rubik"/>
                <a:cs typeface="Rubik"/>
                <a:sym typeface="Rubik"/>
              </a:defRPr>
            </a:lvl5pPr>
            <a:lvl6pPr indent="-317500" lvl="5" marL="2743200" rtl="0">
              <a:spcBef>
                <a:spcPts val="1600"/>
              </a:spcBef>
              <a:spcAft>
                <a:spcPts val="0"/>
              </a:spcAft>
              <a:buSzPts val="1400"/>
              <a:buFont typeface="Rubik"/>
              <a:buChar char="■"/>
              <a:defRPr>
                <a:latin typeface="Rubik"/>
                <a:ea typeface="Rubik"/>
                <a:cs typeface="Rubik"/>
                <a:sym typeface="Rubik"/>
              </a:defRPr>
            </a:lvl6pPr>
            <a:lvl7pPr indent="-317500" lvl="6" marL="3200400" rtl="0">
              <a:spcBef>
                <a:spcPts val="1600"/>
              </a:spcBef>
              <a:spcAft>
                <a:spcPts val="0"/>
              </a:spcAft>
              <a:buSzPts val="1400"/>
              <a:buFont typeface="Rubik"/>
              <a:buChar char="●"/>
              <a:defRPr>
                <a:latin typeface="Rubik"/>
                <a:ea typeface="Rubik"/>
                <a:cs typeface="Rubik"/>
                <a:sym typeface="Rubik"/>
              </a:defRPr>
            </a:lvl7pPr>
            <a:lvl8pPr indent="-317500" lvl="7" marL="3657600" rtl="0">
              <a:spcBef>
                <a:spcPts val="1600"/>
              </a:spcBef>
              <a:spcAft>
                <a:spcPts val="0"/>
              </a:spcAft>
              <a:buSzPts val="1400"/>
              <a:buFont typeface="Rubik"/>
              <a:buChar char="○"/>
              <a:defRPr>
                <a:latin typeface="Rubik"/>
                <a:ea typeface="Rubik"/>
                <a:cs typeface="Rubik"/>
                <a:sym typeface="Rubik"/>
              </a:defRPr>
            </a:lvl8pPr>
            <a:lvl9pPr indent="-317500" lvl="8" marL="4114800" rtl="0">
              <a:spcBef>
                <a:spcPts val="1600"/>
              </a:spcBef>
              <a:spcAft>
                <a:spcPts val="1600"/>
              </a:spcAft>
              <a:buSzPts val="1400"/>
              <a:buFont typeface="Rubik"/>
              <a:buChar char="■"/>
              <a:defRPr>
                <a:latin typeface="Rubik"/>
                <a:ea typeface="Rubik"/>
                <a:cs typeface="Rubik"/>
                <a:sym typeface="Rubik"/>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rthwestern Template"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Oswald"/>
              <a:buNone/>
              <a:defRPr>
                <a:latin typeface="Oswald"/>
                <a:ea typeface="Oswald"/>
                <a:cs typeface="Oswald"/>
                <a:sym typeface="Oswa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Open Sans"/>
              <a:buChar char="●"/>
              <a:defRPr sz="1400">
                <a:latin typeface="Open Sans"/>
                <a:ea typeface="Open Sans"/>
                <a:cs typeface="Open Sans"/>
                <a:sym typeface="Open Sans"/>
              </a:defRPr>
            </a:lvl1pPr>
            <a:lvl2pPr indent="-304800" lvl="1" marL="914400" rtl="0">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rtl="0">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rtl="0">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rtl="0">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rtl="0">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rtl="0">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rtl="0">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rtl="0">
              <a:spcBef>
                <a:spcPts val="1600"/>
              </a:spcBef>
              <a:spcAft>
                <a:spcPts val="1600"/>
              </a:spcAft>
              <a:buSzPts val="1200"/>
              <a:buFont typeface="Open Sans"/>
              <a:buChar char="■"/>
              <a:defRPr sz="1200">
                <a:latin typeface="Open Sans"/>
                <a:ea typeface="Open Sans"/>
                <a:cs typeface="Open Sans"/>
                <a:sym typeface="Open Sans"/>
              </a:defRPr>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Open Sans"/>
              <a:buChar char="●"/>
              <a:defRPr sz="1400">
                <a:latin typeface="Open Sans"/>
                <a:ea typeface="Open Sans"/>
                <a:cs typeface="Open Sans"/>
                <a:sym typeface="Open Sans"/>
              </a:defRPr>
            </a:lvl1pPr>
            <a:lvl2pPr indent="-304800" lvl="1" marL="914400" rtl="0">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rtl="0">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rtl="0">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rtl="0">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rtl="0">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rtl="0">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rtl="0">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rtl="0">
              <a:spcBef>
                <a:spcPts val="1600"/>
              </a:spcBef>
              <a:spcAft>
                <a:spcPts val="1600"/>
              </a:spcAft>
              <a:buSzPts val="1200"/>
              <a:buFont typeface="Open Sans"/>
              <a:buChar char="■"/>
              <a:defRPr sz="1200">
                <a:latin typeface="Open Sans"/>
                <a:ea typeface="Open Sans"/>
                <a:cs typeface="Open Sans"/>
                <a:sym typeface="Open Sans"/>
              </a:defRPr>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Oswald"/>
              <a:buNone/>
              <a:defRPr>
                <a:latin typeface="Oswald"/>
                <a:ea typeface="Oswald"/>
                <a:cs typeface="Oswald"/>
                <a:sym typeface="Oswa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ubik"/>
              <a:buChar char="●"/>
              <a:defRPr sz="1200">
                <a:latin typeface="Rubik"/>
                <a:ea typeface="Rubik"/>
                <a:cs typeface="Rubik"/>
                <a:sym typeface="Rubik"/>
              </a:defRPr>
            </a:lvl1pPr>
            <a:lvl2pPr indent="-304800" lvl="1" marL="914400" rtl="0">
              <a:spcBef>
                <a:spcPts val="1600"/>
              </a:spcBef>
              <a:spcAft>
                <a:spcPts val="0"/>
              </a:spcAft>
              <a:buSzPts val="1200"/>
              <a:buFont typeface="Rubik"/>
              <a:buChar char="○"/>
              <a:defRPr sz="1200">
                <a:latin typeface="Rubik"/>
                <a:ea typeface="Rubik"/>
                <a:cs typeface="Rubik"/>
                <a:sym typeface="Rubik"/>
              </a:defRPr>
            </a:lvl2pPr>
            <a:lvl3pPr indent="-304800" lvl="2" marL="1371600" rtl="0">
              <a:spcBef>
                <a:spcPts val="1600"/>
              </a:spcBef>
              <a:spcAft>
                <a:spcPts val="0"/>
              </a:spcAft>
              <a:buSzPts val="1200"/>
              <a:buFont typeface="Rubik"/>
              <a:buChar char="■"/>
              <a:defRPr sz="1200">
                <a:latin typeface="Rubik"/>
                <a:ea typeface="Rubik"/>
                <a:cs typeface="Rubik"/>
                <a:sym typeface="Rubik"/>
              </a:defRPr>
            </a:lvl3pPr>
            <a:lvl4pPr indent="-304800" lvl="3" marL="1828800" rtl="0">
              <a:spcBef>
                <a:spcPts val="1600"/>
              </a:spcBef>
              <a:spcAft>
                <a:spcPts val="0"/>
              </a:spcAft>
              <a:buSzPts val="1200"/>
              <a:buFont typeface="Rubik"/>
              <a:buChar char="●"/>
              <a:defRPr sz="1200">
                <a:latin typeface="Rubik"/>
                <a:ea typeface="Rubik"/>
                <a:cs typeface="Rubik"/>
                <a:sym typeface="Rubik"/>
              </a:defRPr>
            </a:lvl4pPr>
            <a:lvl5pPr indent="-304800" lvl="4" marL="2286000" rtl="0">
              <a:spcBef>
                <a:spcPts val="1600"/>
              </a:spcBef>
              <a:spcAft>
                <a:spcPts val="0"/>
              </a:spcAft>
              <a:buSzPts val="1200"/>
              <a:buFont typeface="Rubik"/>
              <a:buChar char="○"/>
              <a:defRPr sz="1200">
                <a:latin typeface="Rubik"/>
                <a:ea typeface="Rubik"/>
                <a:cs typeface="Rubik"/>
                <a:sym typeface="Rubik"/>
              </a:defRPr>
            </a:lvl5pPr>
            <a:lvl6pPr indent="-304800" lvl="5" marL="2743200" rtl="0">
              <a:spcBef>
                <a:spcPts val="1600"/>
              </a:spcBef>
              <a:spcAft>
                <a:spcPts val="0"/>
              </a:spcAft>
              <a:buSzPts val="1200"/>
              <a:buFont typeface="Rubik"/>
              <a:buChar char="■"/>
              <a:defRPr sz="1200">
                <a:latin typeface="Rubik"/>
                <a:ea typeface="Rubik"/>
                <a:cs typeface="Rubik"/>
                <a:sym typeface="Rubik"/>
              </a:defRPr>
            </a:lvl6pPr>
            <a:lvl7pPr indent="-304800" lvl="6" marL="3200400" rtl="0">
              <a:spcBef>
                <a:spcPts val="1600"/>
              </a:spcBef>
              <a:spcAft>
                <a:spcPts val="0"/>
              </a:spcAft>
              <a:buSzPts val="1200"/>
              <a:buFont typeface="Rubik"/>
              <a:buChar char="●"/>
              <a:defRPr sz="1200">
                <a:latin typeface="Rubik"/>
                <a:ea typeface="Rubik"/>
                <a:cs typeface="Rubik"/>
                <a:sym typeface="Rubik"/>
              </a:defRPr>
            </a:lvl7pPr>
            <a:lvl8pPr indent="-304800" lvl="7" marL="3657600" rtl="0">
              <a:spcBef>
                <a:spcPts val="1600"/>
              </a:spcBef>
              <a:spcAft>
                <a:spcPts val="0"/>
              </a:spcAft>
              <a:buSzPts val="1200"/>
              <a:buFont typeface="Rubik"/>
              <a:buChar char="○"/>
              <a:defRPr sz="1200">
                <a:latin typeface="Rubik"/>
                <a:ea typeface="Rubik"/>
                <a:cs typeface="Rubik"/>
                <a:sym typeface="Rubik"/>
              </a:defRPr>
            </a:lvl8pPr>
            <a:lvl9pPr indent="-304800" lvl="8" marL="4114800" rtl="0">
              <a:spcBef>
                <a:spcPts val="1600"/>
              </a:spcBef>
              <a:spcAft>
                <a:spcPts val="1600"/>
              </a:spcAft>
              <a:buSzPts val="1200"/>
              <a:buFont typeface="Rubik"/>
              <a:buChar char="■"/>
              <a:defRPr sz="1200">
                <a:latin typeface="Rubik"/>
                <a:ea typeface="Rubik"/>
                <a:cs typeface="Rubik"/>
                <a:sym typeface="Rubik"/>
              </a:defRPr>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Font typeface="Oswald"/>
              <a:buNone/>
              <a:defRPr sz="4800">
                <a:latin typeface="Oswald"/>
                <a:ea typeface="Oswald"/>
                <a:cs typeface="Oswald"/>
                <a:sym typeface="Oswald"/>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Font typeface="Oswald"/>
              <a:buNone/>
              <a:defRPr sz="3800">
                <a:latin typeface="Oswald"/>
                <a:ea typeface="Oswald"/>
                <a:cs typeface="Oswald"/>
                <a:sym typeface="Oswald"/>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Rubik"/>
              <a:buNone/>
              <a:defRPr sz="2100">
                <a:latin typeface="Rubik"/>
                <a:ea typeface="Rubik"/>
                <a:cs typeface="Rubik"/>
                <a:sym typeface="Rubik"/>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Rubik"/>
              <a:buChar char="●"/>
              <a:defRPr>
                <a:latin typeface="Rubik"/>
                <a:ea typeface="Rubik"/>
                <a:cs typeface="Rubik"/>
                <a:sym typeface="Rubik"/>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400"/>
              <a:buFont typeface="Oswald"/>
              <a:buNone/>
              <a:defRPr sz="3400">
                <a:latin typeface="Oswald"/>
                <a:ea typeface="Oswald"/>
                <a:cs typeface="Oswald"/>
                <a:sym typeface="Oswald"/>
              </a:defRPr>
            </a:lvl1pPr>
            <a:lvl2pPr lvl="1" algn="ctr">
              <a:spcBef>
                <a:spcPts val="0"/>
              </a:spcBef>
              <a:spcAft>
                <a:spcPts val="0"/>
              </a:spcAft>
              <a:buSzPts val="3400"/>
              <a:buFont typeface="Open Sans"/>
              <a:buNone/>
              <a:defRPr sz="3400">
                <a:latin typeface="Open Sans"/>
                <a:ea typeface="Open Sans"/>
                <a:cs typeface="Open Sans"/>
                <a:sym typeface="Open Sans"/>
              </a:defRPr>
            </a:lvl2pPr>
            <a:lvl3pPr lvl="2" algn="ctr">
              <a:spcBef>
                <a:spcPts val="0"/>
              </a:spcBef>
              <a:spcAft>
                <a:spcPts val="0"/>
              </a:spcAft>
              <a:buSzPts val="3400"/>
              <a:buFont typeface="Open Sans"/>
              <a:buNone/>
              <a:defRPr sz="3400">
                <a:latin typeface="Open Sans"/>
                <a:ea typeface="Open Sans"/>
                <a:cs typeface="Open Sans"/>
                <a:sym typeface="Open Sans"/>
              </a:defRPr>
            </a:lvl3pPr>
            <a:lvl4pPr lvl="3" algn="ctr">
              <a:spcBef>
                <a:spcPts val="0"/>
              </a:spcBef>
              <a:spcAft>
                <a:spcPts val="0"/>
              </a:spcAft>
              <a:buSzPts val="3400"/>
              <a:buFont typeface="Open Sans"/>
              <a:buNone/>
              <a:defRPr sz="3400">
                <a:latin typeface="Open Sans"/>
                <a:ea typeface="Open Sans"/>
                <a:cs typeface="Open Sans"/>
                <a:sym typeface="Open Sans"/>
              </a:defRPr>
            </a:lvl4pPr>
            <a:lvl5pPr lvl="4" algn="ctr">
              <a:spcBef>
                <a:spcPts val="0"/>
              </a:spcBef>
              <a:spcAft>
                <a:spcPts val="0"/>
              </a:spcAft>
              <a:buSzPts val="3400"/>
              <a:buFont typeface="Open Sans"/>
              <a:buNone/>
              <a:defRPr sz="3400">
                <a:latin typeface="Open Sans"/>
                <a:ea typeface="Open Sans"/>
                <a:cs typeface="Open Sans"/>
                <a:sym typeface="Open Sans"/>
              </a:defRPr>
            </a:lvl5pPr>
            <a:lvl6pPr lvl="5" algn="ctr">
              <a:spcBef>
                <a:spcPts val="0"/>
              </a:spcBef>
              <a:spcAft>
                <a:spcPts val="0"/>
              </a:spcAft>
              <a:buSzPts val="3400"/>
              <a:buFont typeface="Open Sans"/>
              <a:buNone/>
              <a:defRPr sz="3400">
                <a:latin typeface="Open Sans"/>
                <a:ea typeface="Open Sans"/>
                <a:cs typeface="Open Sans"/>
                <a:sym typeface="Open Sans"/>
              </a:defRPr>
            </a:lvl6pPr>
            <a:lvl7pPr lvl="6" algn="ctr">
              <a:spcBef>
                <a:spcPts val="0"/>
              </a:spcBef>
              <a:spcAft>
                <a:spcPts val="0"/>
              </a:spcAft>
              <a:buSzPts val="3400"/>
              <a:buFont typeface="Open Sans"/>
              <a:buNone/>
              <a:defRPr sz="3400">
                <a:latin typeface="Open Sans"/>
                <a:ea typeface="Open Sans"/>
                <a:cs typeface="Open Sans"/>
                <a:sym typeface="Open Sans"/>
              </a:defRPr>
            </a:lvl7pPr>
            <a:lvl8pPr lvl="7" algn="ctr">
              <a:spcBef>
                <a:spcPts val="0"/>
              </a:spcBef>
              <a:spcAft>
                <a:spcPts val="0"/>
              </a:spcAft>
              <a:buSzPts val="3400"/>
              <a:buFont typeface="Open Sans"/>
              <a:buNone/>
              <a:defRPr sz="3400">
                <a:latin typeface="Open Sans"/>
                <a:ea typeface="Open Sans"/>
                <a:cs typeface="Open Sans"/>
                <a:sym typeface="Open Sans"/>
              </a:defRPr>
            </a:lvl8pPr>
            <a:lvl9pPr lvl="8" algn="ctr">
              <a:spcBef>
                <a:spcPts val="0"/>
              </a:spcBef>
              <a:spcAft>
                <a:spcPts val="0"/>
              </a:spcAft>
              <a:buSzPts val="3400"/>
              <a:buFont typeface="Open Sans"/>
              <a:buNone/>
              <a:defRPr sz="3400">
                <a:latin typeface="Open Sans"/>
                <a:ea typeface="Open Sans"/>
                <a:cs typeface="Open Sans"/>
                <a:sym typeface="Open Sans"/>
              </a:defRPr>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rthwestern - Slides"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Rubik"/>
              <a:buChar char="●"/>
              <a:defRPr>
                <a:latin typeface="Rubik"/>
                <a:ea typeface="Rubik"/>
                <a:cs typeface="Rubik"/>
                <a:sym typeface="Rubik"/>
              </a:defRPr>
            </a:lvl1pPr>
            <a:lvl2pPr indent="-317500" lvl="1" marL="914400">
              <a:spcBef>
                <a:spcPts val="1600"/>
              </a:spcBef>
              <a:spcAft>
                <a:spcPts val="0"/>
              </a:spcAft>
              <a:buSzPts val="1400"/>
              <a:buFont typeface="Rubik"/>
              <a:buChar char="○"/>
              <a:defRPr>
                <a:latin typeface="Rubik"/>
                <a:ea typeface="Rubik"/>
                <a:cs typeface="Rubik"/>
                <a:sym typeface="Rubik"/>
              </a:defRPr>
            </a:lvl2pPr>
            <a:lvl3pPr indent="-317500" lvl="2" marL="1371600">
              <a:spcBef>
                <a:spcPts val="1600"/>
              </a:spcBef>
              <a:spcAft>
                <a:spcPts val="0"/>
              </a:spcAft>
              <a:buSzPts val="1400"/>
              <a:buFont typeface="Rubik"/>
              <a:buChar char="■"/>
              <a:defRPr>
                <a:latin typeface="Rubik"/>
                <a:ea typeface="Rubik"/>
                <a:cs typeface="Rubik"/>
                <a:sym typeface="Rubik"/>
              </a:defRPr>
            </a:lvl3pPr>
            <a:lvl4pPr indent="-317500" lvl="3" marL="1828800">
              <a:spcBef>
                <a:spcPts val="1600"/>
              </a:spcBef>
              <a:spcAft>
                <a:spcPts val="0"/>
              </a:spcAft>
              <a:buSzPts val="1400"/>
              <a:buFont typeface="Rubik"/>
              <a:buChar char="●"/>
              <a:defRPr>
                <a:latin typeface="Rubik"/>
                <a:ea typeface="Rubik"/>
                <a:cs typeface="Rubik"/>
                <a:sym typeface="Rubik"/>
              </a:defRPr>
            </a:lvl4pPr>
            <a:lvl5pPr indent="-317500" lvl="4" marL="2286000">
              <a:spcBef>
                <a:spcPts val="1600"/>
              </a:spcBef>
              <a:spcAft>
                <a:spcPts val="0"/>
              </a:spcAft>
              <a:buSzPts val="1400"/>
              <a:buFont typeface="Rubik"/>
              <a:buChar char="○"/>
              <a:defRPr>
                <a:latin typeface="Rubik"/>
                <a:ea typeface="Rubik"/>
                <a:cs typeface="Rubik"/>
                <a:sym typeface="Rubik"/>
              </a:defRPr>
            </a:lvl5pPr>
            <a:lvl6pPr indent="-317500" lvl="5" marL="2743200">
              <a:spcBef>
                <a:spcPts val="1600"/>
              </a:spcBef>
              <a:spcAft>
                <a:spcPts val="0"/>
              </a:spcAft>
              <a:buSzPts val="1400"/>
              <a:buFont typeface="Rubik"/>
              <a:buChar char="■"/>
              <a:defRPr>
                <a:latin typeface="Rubik"/>
                <a:ea typeface="Rubik"/>
                <a:cs typeface="Rubik"/>
                <a:sym typeface="Rubik"/>
              </a:defRPr>
            </a:lvl6pPr>
            <a:lvl7pPr indent="-317500" lvl="6" marL="3200400">
              <a:spcBef>
                <a:spcPts val="1600"/>
              </a:spcBef>
              <a:spcAft>
                <a:spcPts val="0"/>
              </a:spcAft>
              <a:buSzPts val="1400"/>
              <a:buFont typeface="Rubik"/>
              <a:buChar char="●"/>
              <a:defRPr>
                <a:latin typeface="Rubik"/>
                <a:ea typeface="Rubik"/>
                <a:cs typeface="Rubik"/>
                <a:sym typeface="Rubik"/>
              </a:defRPr>
            </a:lvl7pPr>
            <a:lvl8pPr indent="-317500" lvl="7" marL="3657600">
              <a:spcBef>
                <a:spcPts val="1600"/>
              </a:spcBef>
              <a:spcAft>
                <a:spcPts val="0"/>
              </a:spcAft>
              <a:buSzPts val="1400"/>
              <a:buFont typeface="Rubik"/>
              <a:buChar char="○"/>
              <a:defRPr>
                <a:latin typeface="Rubik"/>
                <a:ea typeface="Rubik"/>
                <a:cs typeface="Rubik"/>
                <a:sym typeface="Rubik"/>
              </a:defRPr>
            </a:lvl8pPr>
            <a:lvl9pPr indent="-317500" lvl="8" marL="4114800">
              <a:spcBef>
                <a:spcPts val="1600"/>
              </a:spcBef>
              <a:spcAft>
                <a:spcPts val="1600"/>
              </a:spcAft>
              <a:buSzPts val="1400"/>
              <a:buFont typeface="Rubik"/>
              <a:buChar char="■"/>
              <a:defRPr>
                <a:latin typeface="Rubik"/>
                <a:ea typeface="Rubik"/>
                <a:cs typeface="Rubik"/>
                <a:sym typeface="Rubik"/>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rthwestern Template"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ubik"/>
              <a:buChar char="●"/>
              <a:defRPr sz="1400">
                <a:latin typeface="Rubik"/>
                <a:ea typeface="Rubik"/>
                <a:cs typeface="Rubik"/>
                <a:sym typeface="Rubik"/>
              </a:defRPr>
            </a:lvl1pPr>
            <a:lvl2pPr indent="-304800" lvl="1" marL="914400">
              <a:spcBef>
                <a:spcPts val="1600"/>
              </a:spcBef>
              <a:spcAft>
                <a:spcPts val="0"/>
              </a:spcAft>
              <a:buSzPts val="1200"/>
              <a:buFont typeface="Rubik"/>
              <a:buChar char="○"/>
              <a:defRPr sz="1200">
                <a:latin typeface="Rubik"/>
                <a:ea typeface="Rubik"/>
                <a:cs typeface="Rubik"/>
                <a:sym typeface="Rubik"/>
              </a:defRPr>
            </a:lvl2pPr>
            <a:lvl3pPr indent="-304800" lvl="2" marL="1371600">
              <a:spcBef>
                <a:spcPts val="1600"/>
              </a:spcBef>
              <a:spcAft>
                <a:spcPts val="0"/>
              </a:spcAft>
              <a:buSzPts val="1200"/>
              <a:buFont typeface="Rubik"/>
              <a:buChar char="■"/>
              <a:defRPr sz="1200">
                <a:latin typeface="Rubik"/>
                <a:ea typeface="Rubik"/>
                <a:cs typeface="Rubik"/>
                <a:sym typeface="Rubik"/>
              </a:defRPr>
            </a:lvl3pPr>
            <a:lvl4pPr indent="-304800" lvl="3" marL="1828800">
              <a:spcBef>
                <a:spcPts val="1600"/>
              </a:spcBef>
              <a:spcAft>
                <a:spcPts val="0"/>
              </a:spcAft>
              <a:buSzPts val="1200"/>
              <a:buFont typeface="Rubik"/>
              <a:buChar char="●"/>
              <a:defRPr sz="1200">
                <a:latin typeface="Rubik"/>
                <a:ea typeface="Rubik"/>
                <a:cs typeface="Rubik"/>
                <a:sym typeface="Rubik"/>
              </a:defRPr>
            </a:lvl4pPr>
            <a:lvl5pPr indent="-304800" lvl="4" marL="2286000">
              <a:spcBef>
                <a:spcPts val="1600"/>
              </a:spcBef>
              <a:spcAft>
                <a:spcPts val="0"/>
              </a:spcAft>
              <a:buSzPts val="1200"/>
              <a:buFont typeface="Rubik"/>
              <a:buChar char="○"/>
              <a:defRPr sz="1200">
                <a:latin typeface="Rubik"/>
                <a:ea typeface="Rubik"/>
                <a:cs typeface="Rubik"/>
                <a:sym typeface="Rubik"/>
              </a:defRPr>
            </a:lvl5pPr>
            <a:lvl6pPr indent="-304800" lvl="5" marL="2743200">
              <a:spcBef>
                <a:spcPts val="1600"/>
              </a:spcBef>
              <a:spcAft>
                <a:spcPts val="0"/>
              </a:spcAft>
              <a:buSzPts val="1200"/>
              <a:buFont typeface="Rubik"/>
              <a:buChar char="■"/>
              <a:defRPr sz="1200">
                <a:latin typeface="Rubik"/>
                <a:ea typeface="Rubik"/>
                <a:cs typeface="Rubik"/>
                <a:sym typeface="Rubik"/>
              </a:defRPr>
            </a:lvl6pPr>
            <a:lvl7pPr indent="-304800" lvl="6" marL="3200400">
              <a:spcBef>
                <a:spcPts val="1600"/>
              </a:spcBef>
              <a:spcAft>
                <a:spcPts val="0"/>
              </a:spcAft>
              <a:buSzPts val="1200"/>
              <a:buFont typeface="Rubik"/>
              <a:buChar char="●"/>
              <a:defRPr sz="1200">
                <a:latin typeface="Rubik"/>
                <a:ea typeface="Rubik"/>
                <a:cs typeface="Rubik"/>
                <a:sym typeface="Rubik"/>
              </a:defRPr>
            </a:lvl7pPr>
            <a:lvl8pPr indent="-304800" lvl="7" marL="3657600">
              <a:spcBef>
                <a:spcPts val="1600"/>
              </a:spcBef>
              <a:spcAft>
                <a:spcPts val="0"/>
              </a:spcAft>
              <a:buSzPts val="1200"/>
              <a:buFont typeface="Rubik"/>
              <a:buChar char="○"/>
              <a:defRPr sz="1200">
                <a:latin typeface="Rubik"/>
                <a:ea typeface="Rubik"/>
                <a:cs typeface="Rubik"/>
                <a:sym typeface="Rubik"/>
              </a:defRPr>
            </a:lvl8pPr>
            <a:lvl9pPr indent="-304800" lvl="8" marL="4114800">
              <a:spcBef>
                <a:spcPts val="1600"/>
              </a:spcBef>
              <a:spcAft>
                <a:spcPts val="1600"/>
              </a:spcAft>
              <a:buSzPts val="1200"/>
              <a:buFont typeface="Rubik"/>
              <a:buChar char="■"/>
              <a:defRPr sz="1200">
                <a:latin typeface="Rubik"/>
                <a:ea typeface="Rubik"/>
                <a:cs typeface="Rubik"/>
                <a:sym typeface="Rubik"/>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ubik"/>
              <a:buChar char="●"/>
              <a:defRPr sz="1400">
                <a:latin typeface="Rubik"/>
                <a:ea typeface="Rubik"/>
                <a:cs typeface="Rubik"/>
                <a:sym typeface="Rubik"/>
              </a:defRPr>
            </a:lvl1pPr>
            <a:lvl2pPr indent="-304800" lvl="1" marL="914400">
              <a:spcBef>
                <a:spcPts val="1600"/>
              </a:spcBef>
              <a:spcAft>
                <a:spcPts val="0"/>
              </a:spcAft>
              <a:buSzPts val="1200"/>
              <a:buFont typeface="Rubik"/>
              <a:buChar char="○"/>
              <a:defRPr sz="1200">
                <a:latin typeface="Rubik"/>
                <a:ea typeface="Rubik"/>
                <a:cs typeface="Rubik"/>
                <a:sym typeface="Rubik"/>
              </a:defRPr>
            </a:lvl2pPr>
            <a:lvl3pPr indent="-304800" lvl="2" marL="1371600">
              <a:spcBef>
                <a:spcPts val="1600"/>
              </a:spcBef>
              <a:spcAft>
                <a:spcPts val="0"/>
              </a:spcAft>
              <a:buSzPts val="1200"/>
              <a:buFont typeface="Rubik"/>
              <a:buChar char="■"/>
              <a:defRPr sz="1200">
                <a:latin typeface="Rubik"/>
                <a:ea typeface="Rubik"/>
                <a:cs typeface="Rubik"/>
                <a:sym typeface="Rubik"/>
              </a:defRPr>
            </a:lvl3pPr>
            <a:lvl4pPr indent="-304800" lvl="3" marL="1828800">
              <a:spcBef>
                <a:spcPts val="1600"/>
              </a:spcBef>
              <a:spcAft>
                <a:spcPts val="0"/>
              </a:spcAft>
              <a:buSzPts val="1200"/>
              <a:buFont typeface="Rubik"/>
              <a:buChar char="●"/>
              <a:defRPr sz="1200">
                <a:latin typeface="Rubik"/>
                <a:ea typeface="Rubik"/>
                <a:cs typeface="Rubik"/>
                <a:sym typeface="Rubik"/>
              </a:defRPr>
            </a:lvl4pPr>
            <a:lvl5pPr indent="-304800" lvl="4" marL="2286000">
              <a:spcBef>
                <a:spcPts val="1600"/>
              </a:spcBef>
              <a:spcAft>
                <a:spcPts val="0"/>
              </a:spcAft>
              <a:buSzPts val="1200"/>
              <a:buFont typeface="Rubik"/>
              <a:buChar char="○"/>
              <a:defRPr sz="1200">
                <a:latin typeface="Rubik"/>
                <a:ea typeface="Rubik"/>
                <a:cs typeface="Rubik"/>
                <a:sym typeface="Rubik"/>
              </a:defRPr>
            </a:lvl5pPr>
            <a:lvl6pPr indent="-304800" lvl="5" marL="2743200">
              <a:spcBef>
                <a:spcPts val="1600"/>
              </a:spcBef>
              <a:spcAft>
                <a:spcPts val="0"/>
              </a:spcAft>
              <a:buSzPts val="1200"/>
              <a:buFont typeface="Rubik"/>
              <a:buChar char="■"/>
              <a:defRPr sz="1200">
                <a:latin typeface="Rubik"/>
                <a:ea typeface="Rubik"/>
                <a:cs typeface="Rubik"/>
                <a:sym typeface="Rubik"/>
              </a:defRPr>
            </a:lvl6pPr>
            <a:lvl7pPr indent="-304800" lvl="6" marL="3200400">
              <a:spcBef>
                <a:spcPts val="1600"/>
              </a:spcBef>
              <a:spcAft>
                <a:spcPts val="0"/>
              </a:spcAft>
              <a:buSzPts val="1200"/>
              <a:buFont typeface="Rubik"/>
              <a:buChar char="●"/>
              <a:defRPr sz="1200">
                <a:latin typeface="Rubik"/>
                <a:ea typeface="Rubik"/>
                <a:cs typeface="Rubik"/>
                <a:sym typeface="Rubik"/>
              </a:defRPr>
            </a:lvl7pPr>
            <a:lvl8pPr indent="-304800" lvl="7" marL="3657600">
              <a:spcBef>
                <a:spcPts val="1600"/>
              </a:spcBef>
              <a:spcAft>
                <a:spcPts val="0"/>
              </a:spcAft>
              <a:buSzPts val="1200"/>
              <a:buFont typeface="Rubik"/>
              <a:buChar char="○"/>
              <a:defRPr sz="1200">
                <a:latin typeface="Rubik"/>
                <a:ea typeface="Rubik"/>
                <a:cs typeface="Rubik"/>
                <a:sym typeface="Rubik"/>
              </a:defRPr>
            </a:lvl8pPr>
            <a:lvl9pPr indent="-304800" lvl="8" marL="4114800">
              <a:spcBef>
                <a:spcPts val="1600"/>
              </a:spcBef>
              <a:spcAft>
                <a:spcPts val="1600"/>
              </a:spcAft>
              <a:buSzPts val="1200"/>
              <a:buFont typeface="Rubik"/>
              <a:buChar char="■"/>
              <a:defRPr sz="1200">
                <a:latin typeface="Rubik"/>
                <a:ea typeface="Rubik"/>
                <a:cs typeface="Rubik"/>
                <a:sym typeface="Rubik"/>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Rubik"/>
              <a:buChar char="●"/>
              <a:defRPr sz="1200">
                <a:latin typeface="Rubik"/>
                <a:ea typeface="Rubik"/>
                <a:cs typeface="Rubik"/>
                <a:sym typeface="Rubik"/>
              </a:defRPr>
            </a:lvl1pPr>
            <a:lvl2pPr indent="-304800" lvl="1" marL="914400">
              <a:spcBef>
                <a:spcPts val="1600"/>
              </a:spcBef>
              <a:spcAft>
                <a:spcPts val="0"/>
              </a:spcAft>
              <a:buSzPts val="1200"/>
              <a:buFont typeface="Rubik"/>
              <a:buChar char="○"/>
              <a:defRPr sz="1200">
                <a:latin typeface="Rubik"/>
                <a:ea typeface="Rubik"/>
                <a:cs typeface="Rubik"/>
                <a:sym typeface="Rubik"/>
              </a:defRPr>
            </a:lvl2pPr>
            <a:lvl3pPr indent="-304800" lvl="2" marL="1371600">
              <a:spcBef>
                <a:spcPts val="1600"/>
              </a:spcBef>
              <a:spcAft>
                <a:spcPts val="0"/>
              </a:spcAft>
              <a:buSzPts val="1200"/>
              <a:buFont typeface="Rubik"/>
              <a:buChar char="■"/>
              <a:defRPr sz="1200">
                <a:latin typeface="Rubik"/>
                <a:ea typeface="Rubik"/>
                <a:cs typeface="Rubik"/>
                <a:sym typeface="Rubik"/>
              </a:defRPr>
            </a:lvl3pPr>
            <a:lvl4pPr indent="-304800" lvl="3" marL="1828800">
              <a:spcBef>
                <a:spcPts val="1600"/>
              </a:spcBef>
              <a:spcAft>
                <a:spcPts val="0"/>
              </a:spcAft>
              <a:buSzPts val="1200"/>
              <a:buFont typeface="Rubik"/>
              <a:buChar char="●"/>
              <a:defRPr sz="1200">
                <a:latin typeface="Rubik"/>
                <a:ea typeface="Rubik"/>
                <a:cs typeface="Rubik"/>
                <a:sym typeface="Rubik"/>
              </a:defRPr>
            </a:lvl4pPr>
            <a:lvl5pPr indent="-304800" lvl="4" marL="2286000">
              <a:spcBef>
                <a:spcPts val="1600"/>
              </a:spcBef>
              <a:spcAft>
                <a:spcPts val="0"/>
              </a:spcAft>
              <a:buSzPts val="1200"/>
              <a:buFont typeface="Rubik"/>
              <a:buChar char="○"/>
              <a:defRPr sz="1200">
                <a:latin typeface="Rubik"/>
                <a:ea typeface="Rubik"/>
                <a:cs typeface="Rubik"/>
                <a:sym typeface="Rubik"/>
              </a:defRPr>
            </a:lvl5pPr>
            <a:lvl6pPr indent="-304800" lvl="5" marL="2743200">
              <a:spcBef>
                <a:spcPts val="1600"/>
              </a:spcBef>
              <a:spcAft>
                <a:spcPts val="0"/>
              </a:spcAft>
              <a:buSzPts val="1200"/>
              <a:buFont typeface="Rubik"/>
              <a:buChar char="■"/>
              <a:defRPr sz="1200">
                <a:latin typeface="Rubik"/>
                <a:ea typeface="Rubik"/>
                <a:cs typeface="Rubik"/>
                <a:sym typeface="Rubik"/>
              </a:defRPr>
            </a:lvl6pPr>
            <a:lvl7pPr indent="-304800" lvl="6" marL="3200400">
              <a:spcBef>
                <a:spcPts val="1600"/>
              </a:spcBef>
              <a:spcAft>
                <a:spcPts val="0"/>
              </a:spcAft>
              <a:buSzPts val="1200"/>
              <a:buFont typeface="Rubik"/>
              <a:buChar char="●"/>
              <a:defRPr sz="1200">
                <a:latin typeface="Rubik"/>
                <a:ea typeface="Rubik"/>
                <a:cs typeface="Rubik"/>
                <a:sym typeface="Rubik"/>
              </a:defRPr>
            </a:lvl7pPr>
            <a:lvl8pPr indent="-304800" lvl="7" marL="3657600">
              <a:spcBef>
                <a:spcPts val="1600"/>
              </a:spcBef>
              <a:spcAft>
                <a:spcPts val="0"/>
              </a:spcAft>
              <a:buSzPts val="1200"/>
              <a:buFont typeface="Rubik"/>
              <a:buChar char="○"/>
              <a:defRPr sz="1200">
                <a:latin typeface="Rubik"/>
                <a:ea typeface="Rubik"/>
                <a:cs typeface="Rubik"/>
                <a:sym typeface="Rubik"/>
              </a:defRPr>
            </a:lvl8pPr>
            <a:lvl9pPr indent="-304800" lvl="8" marL="4114800">
              <a:spcBef>
                <a:spcPts val="1600"/>
              </a:spcBef>
              <a:spcAft>
                <a:spcPts val="1600"/>
              </a:spcAft>
              <a:buSzPts val="1200"/>
              <a:buFont typeface="Rubik"/>
              <a:buChar char="■"/>
              <a:defRPr sz="1200">
                <a:latin typeface="Rubik"/>
                <a:ea typeface="Rubik"/>
                <a:cs typeface="Rubik"/>
                <a:sym typeface="Rubik"/>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Oswald"/>
              <a:buNone/>
              <a:defRPr sz="4800">
                <a:latin typeface="Oswald"/>
                <a:ea typeface="Oswald"/>
                <a:cs typeface="Oswald"/>
                <a:sym typeface="Oswald"/>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Font typeface="Oswald"/>
              <a:buNone/>
              <a:defRPr sz="3800">
                <a:latin typeface="Oswald"/>
                <a:ea typeface="Oswald"/>
                <a:cs typeface="Oswald"/>
                <a:sym typeface="Oswald"/>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Rubik"/>
              <a:buNone/>
              <a:defRPr sz="2100">
                <a:latin typeface="Rubik"/>
                <a:ea typeface="Rubik"/>
                <a:cs typeface="Rubik"/>
                <a:sym typeface="Rubik"/>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Rubik"/>
              <a:buChar char="●"/>
              <a:defRPr>
                <a:latin typeface="Rubik"/>
                <a:ea typeface="Rubik"/>
                <a:cs typeface="Rubik"/>
                <a:sym typeface="Rubik"/>
              </a:defRPr>
            </a:lvl1pPr>
            <a:lvl2pPr indent="-317500" lvl="1" marL="914400">
              <a:spcBef>
                <a:spcPts val="1600"/>
              </a:spcBef>
              <a:spcAft>
                <a:spcPts val="0"/>
              </a:spcAft>
              <a:buSzPts val="1400"/>
              <a:buFont typeface="Rubik"/>
              <a:buChar char="○"/>
              <a:defRPr>
                <a:latin typeface="Rubik"/>
                <a:ea typeface="Rubik"/>
                <a:cs typeface="Rubik"/>
                <a:sym typeface="Rubik"/>
              </a:defRPr>
            </a:lvl2pPr>
            <a:lvl3pPr indent="-317500" lvl="2" marL="1371600">
              <a:spcBef>
                <a:spcPts val="1600"/>
              </a:spcBef>
              <a:spcAft>
                <a:spcPts val="0"/>
              </a:spcAft>
              <a:buSzPts val="1400"/>
              <a:buFont typeface="Rubik"/>
              <a:buChar char="■"/>
              <a:defRPr>
                <a:latin typeface="Rubik"/>
                <a:ea typeface="Rubik"/>
                <a:cs typeface="Rubik"/>
                <a:sym typeface="Rubik"/>
              </a:defRPr>
            </a:lvl3pPr>
            <a:lvl4pPr indent="-317500" lvl="3" marL="1828800">
              <a:spcBef>
                <a:spcPts val="1600"/>
              </a:spcBef>
              <a:spcAft>
                <a:spcPts val="0"/>
              </a:spcAft>
              <a:buSzPts val="1400"/>
              <a:buFont typeface="Rubik"/>
              <a:buChar char="●"/>
              <a:defRPr>
                <a:latin typeface="Rubik"/>
                <a:ea typeface="Rubik"/>
                <a:cs typeface="Rubik"/>
                <a:sym typeface="Rubik"/>
              </a:defRPr>
            </a:lvl4pPr>
            <a:lvl5pPr indent="-317500" lvl="4" marL="2286000">
              <a:spcBef>
                <a:spcPts val="1600"/>
              </a:spcBef>
              <a:spcAft>
                <a:spcPts val="0"/>
              </a:spcAft>
              <a:buSzPts val="1400"/>
              <a:buFont typeface="Rubik"/>
              <a:buChar char="○"/>
              <a:defRPr>
                <a:latin typeface="Rubik"/>
                <a:ea typeface="Rubik"/>
                <a:cs typeface="Rubik"/>
                <a:sym typeface="Rubik"/>
              </a:defRPr>
            </a:lvl5pPr>
            <a:lvl6pPr indent="-317500" lvl="5" marL="2743200">
              <a:spcBef>
                <a:spcPts val="1600"/>
              </a:spcBef>
              <a:spcAft>
                <a:spcPts val="0"/>
              </a:spcAft>
              <a:buSzPts val="1400"/>
              <a:buFont typeface="Rubik"/>
              <a:buChar char="■"/>
              <a:defRPr>
                <a:latin typeface="Rubik"/>
                <a:ea typeface="Rubik"/>
                <a:cs typeface="Rubik"/>
                <a:sym typeface="Rubik"/>
              </a:defRPr>
            </a:lvl6pPr>
            <a:lvl7pPr indent="-317500" lvl="6" marL="3200400">
              <a:spcBef>
                <a:spcPts val="1600"/>
              </a:spcBef>
              <a:spcAft>
                <a:spcPts val="0"/>
              </a:spcAft>
              <a:buSzPts val="1400"/>
              <a:buFont typeface="Rubik"/>
              <a:buChar char="●"/>
              <a:defRPr>
                <a:latin typeface="Rubik"/>
                <a:ea typeface="Rubik"/>
                <a:cs typeface="Rubik"/>
                <a:sym typeface="Rubik"/>
              </a:defRPr>
            </a:lvl7pPr>
            <a:lvl8pPr indent="-317500" lvl="7" marL="3657600">
              <a:spcBef>
                <a:spcPts val="1600"/>
              </a:spcBef>
              <a:spcAft>
                <a:spcPts val="0"/>
              </a:spcAft>
              <a:buSzPts val="1400"/>
              <a:buFont typeface="Rubik"/>
              <a:buChar char="○"/>
              <a:defRPr>
                <a:latin typeface="Rubik"/>
                <a:ea typeface="Rubik"/>
                <a:cs typeface="Rubik"/>
                <a:sym typeface="Rubik"/>
              </a:defRPr>
            </a:lvl8pPr>
            <a:lvl9pPr indent="-317500" lvl="8" marL="4114800">
              <a:spcBef>
                <a:spcPts val="1600"/>
              </a:spcBef>
              <a:spcAft>
                <a:spcPts val="1600"/>
              </a:spcAft>
              <a:buSzPts val="1400"/>
              <a:buFont typeface="Rubik"/>
              <a:buChar char="■"/>
              <a:defRPr>
                <a:latin typeface="Rubik"/>
                <a:ea typeface="Rubik"/>
                <a:cs typeface="Rubik"/>
                <a:sym typeface="Rubik"/>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ubik"/>
              <a:buNone/>
              <a:defRPr>
                <a:latin typeface="Rubik"/>
                <a:ea typeface="Rubik"/>
                <a:cs typeface="Rubik"/>
                <a:sym typeface="Rubik"/>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ubik"/>
              <a:buChar char="●"/>
              <a:defRPr sz="1800">
                <a:solidFill>
                  <a:schemeClr val="dk2"/>
                </a:solidFill>
                <a:latin typeface="Rubik"/>
                <a:ea typeface="Rubik"/>
                <a:cs typeface="Rubik"/>
                <a:sym typeface="Rubik"/>
              </a:defRPr>
            </a:lvl1pPr>
            <a:lvl2pPr indent="-317500" lvl="1" marL="914400">
              <a:lnSpc>
                <a:spcPct val="115000"/>
              </a:lnSpc>
              <a:spcBef>
                <a:spcPts val="1600"/>
              </a:spcBef>
              <a:spcAft>
                <a:spcPts val="0"/>
              </a:spcAft>
              <a:buClr>
                <a:schemeClr val="dk2"/>
              </a:buClr>
              <a:buSzPts val="1400"/>
              <a:buFont typeface="Rubik"/>
              <a:buChar char="○"/>
              <a:defRPr>
                <a:solidFill>
                  <a:schemeClr val="dk2"/>
                </a:solidFill>
                <a:latin typeface="Rubik"/>
                <a:ea typeface="Rubik"/>
                <a:cs typeface="Rubik"/>
                <a:sym typeface="Rubik"/>
              </a:defRPr>
            </a:lvl2pPr>
            <a:lvl3pPr indent="-317500" lvl="2" marL="1371600">
              <a:lnSpc>
                <a:spcPct val="115000"/>
              </a:lnSpc>
              <a:spcBef>
                <a:spcPts val="1600"/>
              </a:spcBef>
              <a:spcAft>
                <a:spcPts val="0"/>
              </a:spcAft>
              <a:buClr>
                <a:schemeClr val="dk2"/>
              </a:buClr>
              <a:buSzPts val="1400"/>
              <a:buFont typeface="Rubik"/>
              <a:buChar char="■"/>
              <a:defRPr>
                <a:solidFill>
                  <a:schemeClr val="dk2"/>
                </a:solidFill>
                <a:latin typeface="Rubik"/>
                <a:ea typeface="Rubik"/>
                <a:cs typeface="Rubik"/>
                <a:sym typeface="Rubik"/>
              </a:defRPr>
            </a:lvl3pPr>
            <a:lvl4pPr indent="-317500" lvl="3" marL="1828800">
              <a:lnSpc>
                <a:spcPct val="115000"/>
              </a:lnSpc>
              <a:spcBef>
                <a:spcPts val="1600"/>
              </a:spcBef>
              <a:spcAft>
                <a:spcPts val="0"/>
              </a:spcAft>
              <a:buClr>
                <a:schemeClr val="dk2"/>
              </a:buClr>
              <a:buSzPts val="1400"/>
              <a:buFont typeface="Rubik"/>
              <a:buChar char="●"/>
              <a:defRPr>
                <a:solidFill>
                  <a:schemeClr val="dk2"/>
                </a:solidFill>
                <a:latin typeface="Rubik"/>
                <a:ea typeface="Rubik"/>
                <a:cs typeface="Rubik"/>
                <a:sym typeface="Rubik"/>
              </a:defRPr>
            </a:lvl4pPr>
            <a:lvl5pPr indent="-317500" lvl="4" marL="2286000">
              <a:lnSpc>
                <a:spcPct val="115000"/>
              </a:lnSpc>
              <a:spcBef>
                <a:spcPts val="1600"/>
              </a:spcBef>
              <a:spcAft>
                <a:spcPts val="0"/>
              </a:spcAft>
              <a:buClr>
                <a:schemeClr val="dk2"/>
              </a:buClr>
              <a:buSzPts val="1400"/>
              <a:buFont typeface="Rubik"/>
              <a:buChar char="○"/>
              <a:defRPr>
                <a:solidFill>
                  <a:schemeClr val="dk2"/>
                </a:solidFill>
                <a:latin typeface="Rubik"/>
                <a:ea typeface="Rubik"/>
                <a:cs typeface="Rubik"/>
                <a:sym typeface="Rubik"/>
              </a:defRPr>
            </a:lvl5pPr>
            <a:lvl6pPr indent="-317500" lvl="5" marL="2743200">
              <a:lnSpc>
                <a:spcPct val="115000"/>
              </a:lnSpc>
              <a:spcBef>
                <a:spcPts val="1600"/>
              </a:spcBef>
              <a:spcAft>
                <a:spcPts val="0"/>
              </a:spcAft>
              <a:buClr>
                <a:schemeClr val="dk2"/>
              </a:buClr>
              <a:buSzPts val="1400"/>
              <a:buFont typeface="Rubik"/>
              <a:buChar char="■"/>
              <a:defRPr>
                <a:solidFill>
                  <a:schemeClr val="dk2"/>
                </a:solidFill>
                <a:latin typeface="Rubik"/>
                <a:ea typeface="Rubik"/>
                <a:cs typeface="Rubik"/>
                <a:sym typeface="Rubik"/>
              </a:defRPr>
            </a:lvl6pPr>
            <a:lvl7pPr indent="-317500" lvl="6" marL="3200400">
              <a:lnSpc>
                <a:spcPct val="115000"/>
              </a:lnSpc>
              <a:spcBef>
                <a:spcPts val="1600"/>
              </a:spcBef>
              <a:spcAft>
                <a:spcPts val="0"/>
              </a:spcAft>
              <a:buClr>
                <a:schemeClr val="dk2"/>
              </a:buClr>
              <a:buSzPts val="1400"/>
              <a:buFont typeface="Rubik"/>
              <a:buChar char="●"/>
              <a:defRPr>
                <a:solidFill>
                  <a:schemeClr val="dk2"/>
                </a:solidFill>
                <a:latin typeface="Rubik"/>
                <a:ea typeface="Rubik"/>
                <a:cs typeface="Rubik"/>
                <a:sym typeface="Rubik"/>
              </a:defRPr>
            </a:lvl7pPr>
            <a:lvl8pPr indent="-317500" lvl="7" marL="3657600">
              <a:lnSpc>
                <a:spcPct val="115000"/>
              </a:lnSpc>
              <a:spcBef>
                <a:spcPts val="1600"/>
              </a:spcBef>
              <a:spcAft>
                <a:spcPts val="0"/>
              </a:spcAft>
              <a:buClr>
                <a:schemeClr val="dk2"/>
              </a:buClr>
              <a:buSzPts val="1400"/>
              <a:buFont typeface="Rubik"/>
              <a:buChar char="○"/>
              <a:defRPr>
                <a:solidFill>
                  <a:schemeClr val="dk2"/>
                </a:solidFill>
                <a:latin typeface="Rubik"/>
                <a:ea typeface="Rubik"/>
                <a:cs typeface="Rubik"/>
                <a:sym typeface="Rubik"/>
              </a:defRPr>
            </a:lvl8pPr>
            <a:lvl9pPr indent="-317500" lvl="8" marL="4114800">
              <a:lnSpc>
                <a:spcPct val="115000"/>
              </a:lnSpc>
              <a:spcBef>
                <a:spcPts val="1600"/>
              </a:spcBef>
              <a:spcAft>
                <a:spcPts val="1600"/>
              </a:spcAft>
              <a:buClr>
                <a:schemeClr val="dk2"/>
              </a:buClr>
              <a:buSzPts val="1400"/>
              <a:buFont typeface="Rubik"/>
              <a:buChar char="■"/>
              <a:defRPr>
                <a:solidFill>
                  <a:schemeClr val="dk2"/>
                </a:solidFill>
                <a:latin typeface="Rubik"/>
                <a:ea typeface="Rubik"/>
                <a:cs typeface="Rubik"/>
                <a:sym typeface="Rubik"/>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eecs130.github.io/spring202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docs.google.com/spreadsheets/d/1OJn_gSpmcnPFlyL1XJhSBEcwmJ-HjjivyCZ7XFPpLMg/edit?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www.linkedin.com/checkpoint/enterprise/login/75814418?application=learn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hyperlink" Target="https://code.visualstudio.com/" TargetMode="External"/><Relationship Id="rId4" Type="http://schemas.openxmlformats.org/officeDocument/2006/relationships/hyperlink" Target="https://github.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s://eecs130.github.io/spring2022/times-locations/" TargetMode="External"/><Relationship Id="rId4" Type="http://schemas.openxmlformats.org/officeDocument/2006/relationships/hyperlink" Target="https://campuswire.com/p/GFF598F18" TargetMode="External"/><Relationship Id="rId5" Type="http://schemas.openxmlformats.org/officeDocument/2006/relationships/hyperlink" Target="https://eecs130.github.io/spring202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s://forms.gle/Rid5aC3Dv4FAMLoM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s://docs.google.com/presentation/d/1qt8q7WdWiaYbWixoB5Jly8tJ3bIYDfkhwfY4BaUz32o/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tree.northwestern.edu/" TargetMode="External"/><Relationship Id="rId4" Type="http://schemas.openxmlformats.org/officeDocument/2006/relationships/hyperlink" Target="https://www.ywca-ens.org/economic-advancement/yw-tech-la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5F3992"/>
                </a:solidFill>
              </a:rPr>
              <a:t>Course Overview</a:t>
            </a:r>
            <a:endParaRPr>
              <a:solidFill>
                <a:srgbClr val="5F3992"/>
              </a:solidFill>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 130: </a:t>
            </a:r>
            <a:br>
              <a:rPr lang="en"/>
            </a:br>
            <a:r>
              <a:rPr lang="en"/>
              <a:t>Tools and Technologies of the World Wide Web</a:t>
            </a:r>
            <a:endParaRPr/>
          </a:p>
          <a:p>
            <a:pPr indent="0" lvl="0" marL="0" rtl="0" algn="ctr">
              <a:spcBef>
                <a:spcPts val="0"/>
              </a:spcBef>
              <a:spcAft>
                <a:spcPts val="0"/>
              </a:spcAft>
              <a:buNone/>
            </a:pPr>
            <a:r>
              <a:rPr lang="en"/>
              <a:t>Spring,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Overview of the course</a:t>
            </a:r>
            <a:endParaRPr sz="3400"/>
          </a:p>
        </p:txBody>
      </p:sp>
      <p:sp>
        <p:nvSpPr>
          <p:cNvPr id="154" name="Google Shape;154;p34"/>
          <p:cNvSpPr txBox="1"/>
          <p:nvPr>
            <p:ph idx="2" type="body"/>
          </p:nvPr>
        </p:nvSpPr>
        <p:spPr>
          <a:xfrm>
            <a:off x="4939500" y="724075"/>
            <a:ext cx="4251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Why should I take this course?</a:t>
            </a:r>
            <a:endParaRPr/>
          </a:p>
          <a:p>
            <a:pPr indent="-342900" lvl="0" marL="457200" rtl="0" algn="l">
              <a:spcBef>
                <a:spcPts val="0"/>
              </a:spcBef>
              <a:spcAft>
                <a:spcPts val="0"/>
              </a:spcAft>
              <a:buSzPts val="1800"/>
              <a:buAutoNum type="arabicPeriod"/>
            </a:pPr>
            <a:r>
              <a:rPr lang="en"/>
              <a:t>What am I going to learn?</a:t>
            </a:r>
            <a:endParaRPr/>
          </a:p>
          <a:p>
            <a:pPr indent="-342900" lvl="0" marL="457200" rtl="0" algn="l">
              <a:spcBef>
                <a:spcPts val="0"/>
              </a:spcBef>
              <a:spcAft>
                <a:spcPts val="0"/>
              </a:spcAft>
              <a:buSzPts val="1800"/>
              <a:buAutoNum type="arabicPeriod"/>
            </a:pPr>
            <a:r>
              <a:rPr lang="en"/>
              <a:t>How am I going to learn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should I take this course?</a:t>
            </a:r>
            <a:endParaRPr/>
          </a:p>
        </p:txBody>
      </p:sp>
      <p:sp>
        <p:nvSpPr>
          <p:cNvPr id="160" name="Google Shape;16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C5962"/>
                </a:solidFill>
                <a:highlight>
                  <a:srgbClr val="FFFFFF"/>
                </a:highlight>
                <a:latin typeface="Open Sans SemiBold"/>
                <a:ea typeface="Open Sans SemiBold"/>
                <a:cs typeface="Open Sans SemiBold"/>
                <a:sym typeface="Open Sans SemiBold"/>
              </a:rPr>
              <a:t>You’re already using the web — why not understand how it works?</a:t>
            </a:r>
            <a:br>
              <a:rPr lang="en">
                <a:solidFill>
                  <a:srgbClr val="5C5962"/>
                </a:solidFill>
                <a:highlight>
                  <a:srgbClr val="FFFFFF"/>
                </a:highlight>
                <a:latin typeface="Open Sans SemiBold"/>
                <a:ea typeface="Open Sans SemiBold"/>
                <a:cs typeface="Open Sans SemiBold"/>
                <a:sym typeface="Open Sans SemiBold"/>
              </a:rPr>
            </a:br>
            <a:r>
              <a:rPr lang="en" sz="1600">
                <a:solidFill>
                  <a:srgbClr val="5C5962"/>
                </a:solidFill>
                <a:highlight>
                  <a:srgbClr val="FFFFFF"/>
                </a:highlight>
              </a:rPr>
              <a:t>Web technologies mediate modern life, shaping the news you see, the ads you get, your beliefs, how companies get information about you, etc. While this course will not go into all of these mechanisms in detail, you will be able to see how these systems work, and what is possible to do with them.</a:t>
            </a:r>
            <a:endParaRPr sz="1600">
              <a:solidFill>
                <a:srgbClr val="5C5962"/>
              </a:solidFill>
              <a:highlight>
                <a:srgbClr val="FFFFFF"/>
              </a:highlight>
            </a:endParaRPr>
          </a:p>
          <a:p>
            <a:pPr indent="0" lvl="0" marL="0" rtl="0" algn="l">
              <a:spcBef>
                <a:spcPts val="1600"/>
              </a:spcBef>
              <a:spcAft>
                <a:spcPts val="1600"/>
              </a:spcAft>
              <a:buNone/>
            </a:pPr>
            <a:r>
              <a:rPr lang="en">
                <a:solidFill>
                  <a:srgbClr val="5C5962"/>
                </a:solidFill>
                <a:highlight>
                  <a:srgbClr val="FFFFFF"/>
                </a:highlight>
                <a:latin typeface="Open Sans SemiBold"/>
                <a:ea typeface="Open Sans SemiBold"/>
                <a:cs typeface="Open Sans SemiBold"/>
                <a:sym typeface="Open Sans SemiBold"/>
              </a:rPr>
              <a:t>Web technologies are expressive and creative</a:t>
            </a:r>
            <a:br>
              <a:rPr lang="en">
                <a:solidFill>
                  <a:srgbClr val="5C5962"/>
                </a:solidFill>
                <a:highlight>
                  <a:srgbClr val="FFFFFF"/>
                </a:highlight>
              </a:rPr>
            </a:br>
            <a:r>
              <a:rPr lang="en" sz="1600">
                <a:solidFill>
                  <a:srgbClr val="5C5962"/>
                </a:solidFill>
                <a:highlight>
                  <a:srgbClr val="FFFFFF"/>
                </a:highlight>
              </a:rPr>
              <a:t>This is a project-based course that is mostly organized around hands-on activities. You will make a real web application, and experiment with a variety of web technologies via short homework assignments. In doing so, you will be able to pursue your own ideas and interests, be creative, and have a real, computational artifact to share at the end of 10 weeks.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
                                        <p:tgtEl>
                                          <p:spTgt spid="16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should I take this course?</a:t>
            </a:r>
            <a:endParaRPr/>
          </a:p>
        </p:txBody>
      </p:sp>
      <p:sp>
        <p:nvSpPr>
          <p:cNvPr id="166" name="Google Shape;16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C5962"/>
                </a:solidFill>
                <a:highlight>
                  <a:srgbClr val="FFFFFF"/>
                </a:highlight>
                <a:latin typeface="Open Sans SemiBold"/>
                <a:ea typeface="Open Sans SemiBold"/>
                <a:cs typeface="Open Sans SemiBold"/>
                <a:sym typeface="Open Sans SemiBold"/>
              </a:rPr>
              <a:t>Can be a very generative “first programming experience”</a:t>
            </a:r>
            <a:br>
              <a:rPr lang="en">
                <a:solidFill>
                  <a:srgbClr val="5C5962"/>
                </a:solidFill>
                <a:highlight>
                  <a:srgbClr val="FFFFFF"/>
                </a:highlight>
              </a:rPr>
            </a:br>
            <a:r>
              <a:rPr lang="en" sz="1600">
                <a:solidFill>
                  <a:srgbClr val="5C5962"/>
                </a:solidFill>
                <a:highlight>
                  <a:srgbClr val="FFFFFF"/>
                </a:highlight>
              </a:rPr>
              <a:t>For those of you who are interested in design, communications, and/or the applications of technology, this course will help you think about how networked web technologies can be marshaled towards goals that you might care about.</a:t>
            </a:r>
            <a:endParaRPr sz="1600">
              <a:solidFill>
                <a:srgbClr val="5C5962"/>
              </a:solidFill>
              <a:highlight>
                <a:srgbClr val="FFFFFF"/>
              </a:highlight>
            </a:endParaRPr>
          </a:p>
          <a:p>
            <a:pPr indent="0" lvl="0" marL="0" rtl="0" algn="l">
              <a:spcBef>
                <a:spcPts val="1600"/>
              </a:spcBef>
              <a:spcAft>
                <a:spcPts val="0"/>
              </a:spcAft>
              <a:buNone/>
            </a:pPr>
            <a:r>
              <a:rPr lang="en" sz="1600">
                <a:solidFill>
                  <a:srgbClr val="5C5962"/>
                </a:solidFill>
                <a:highlight>
                  <a:srgbClr val="FFFFFF"/>
                </a:highlight>
              </a:rPr>
              <a:t>At the same time, many of the practices and dispositions that you will cultivate in this course (coding, debugging, installing technical software, working on the command line, reading technical documentation, experimenting with sample code, etc.) will help you in other computational and data-related contexts.</a:t>
            </a:r>
            <a:endParaRPr sz="1600">
              <a:solidFill>
                <a:srgbClr val="5C5962"/>
              </a:solidFill>
              <a:highlight>
                <a:srgbClr val="FFFFFF"/>
              </a:highlight>
            </a:endParaRPr>
          </a:p>
          <a:p>
            <a:pPr indent="0" lvl="0" marL="0" rtl="0" algn="l">
              <a:spcBef>
                <a:spcPts val="1600"/>
              </a:spcBef>
              <a:spcAft>
                <a:spcPts val="0"/>
              </a:spcAft>
              <a:buNone/>
            </a:pPr>
            <a:r>
              <a:rPr lang="en" sz="1600">
                <a:solidFill>
                  <a:srgbClr val="5C5962"/>
                </a:solidFill>
                <a:highlight>
                  <a:srgbClr val="FFFFFF"/>
                </a:highlight>
              </a:rPr>
              <a:t>Web-related skills can serve as a gateway for people who ultimately go on to pursue tech-related careers (broadly defined). </a:t>
            </a:r>
            <a:endParaRPr sz="1600">
              <a:solidFill>
                <a:srgbClr val="5C5962"/>
              </a:solidFill>
              <a:highlight>
                <a:srgbClr val="FFFFFF"/>
              </a:highlight>
            </a:endParaRPr>
          </a:p>
          <a:p>
            <a:pPr indent="0" lvl="0" marL="0" rtl="0" algn="l">
              <a:spcBef>
                <a:spcPts val="1600"/>
              </a:spcBef>
              <a:spcAft>
                <a:spcPts val="1600"/>
              </a:spcAft>
              <a:buNone/>
            </a:pPr>
            <a:r>
              <a:t/>
            </a:r>
            <a:endParaRPr>
              <a:solidFill>
                <a:srgbClr val="5C5962"/>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1"/>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1"/>
                                        <p:tgtEl>
                                          <p:spTgt spid="16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am I going to learn?</a:t>
            </a:r>
            <a:endParaRPr/>
          </a:p>
        </p:txBody>
      </p:sp>
      <p:sp>
        <p:nvSpPr>
          <p:cNvPr id="172" name="Google Shape;17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HTML Language Basics</a:t>
            </a:r>
            <a:br>
              <a:rPr lang="en"/>
            </a:br>
            <a:r>
              <a:rPr lang="en" sz="1600"/>
              <a:t>T</a:t>
            </a:r>
            <a:r>
              <a:rPr lang="en" sz="1600"/>
              <a:t>ags, nesting rules, web accessibility, etc</a:t>
            </a:r>
            <a:br>
              <a:rPr lang="en"/>
            </a:br>
            <a:endParaRPr/>
          </a:p>
          <a:p>
            <a:pPr indent="-342900" lvl="0" marL="457200" rtl="0" algn="l">
              <a:spcBef>
                <a:spcPts val="0"/>
              </a:spcBef>
              <a:spcAft>
                <a:spcPts val="0"/>
              </a:spcAft>
              <a:buSzPts val="1800"/>
              <a:buAutoNum type="arabicPeriod"/>
            </a:pPr>
            <a:r>
              <a:rPr lang="en"/>
              <a:t>CSS Language Basics</a:t>
            </a:r>
            <a:br>
              <a:rPr lang="en"/>
            </a:br>
            <a:r>
              <a:rPr lang="en" sz="1600"/>
              <a:t>Using selectors; understanding the cascade; working with CSS frameworks</a:t>
            </a:r>
            <a:br>
              <a:rPr lang="en" sz="1600"/>
            </a:br>
            <a:endParaRPr sz="1600"/>
          </a:p>
          <a:p>
            <a:pPr indent="-342900" lvl="0" marL="457200" rtl="0" algn="l">
              <a:spcBef>
                <a:spcPts val="0"/>
              </a:spcBef>
              <a:spcAft>
                <a:spcPts val="0"/>
              </a:spcAft>
              <a:buSzPts val="1800"/>
              <a:buAutoNum type="arabicPeriod"/>
            </a:pPr>
            <a:r>
              <a:rPr lang="en"/>
              <a:t>Design</a:t>
            </a:r>
            <a:br>
              <a:rPr lang="en"/>
            </a:br>
            <a:r>
              <a:rPr lang="en" sz="1600"/>
              <a:t>Some techniques for designing web apps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
                                        <p:tgtEl>
                                          <p:spTgt spid="17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am I going to learn?</a:t>
            </a:r>
            <a:endParaRPr/>
          </a:p>
        </p:txBody>
      </p:sp>
      <p:sp>
        <p:nvSpPr>
          <p:cNvPr id="178" name="Google Shape;17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4"/>
            </a:pPr>
            <a:r>
              <a:rPr lang="en"/>
              <a:t>Introductory JavaScript with ES6</a:t>
            </a:r>
            <a:endParaRPr/>
          </a:p>
          <a:p>
            <a:pPr indent="-330200" lvl="1" marL="914400" rtl="0" algn="l">
              <a:spcBef>
                <a:spcPts val="0"/>
              </a:spcBef>
              <a:spcAft>
                <a:spcPts val="0"/>
              </a:spcAft>
              <a:buSzPts val="1600"/>
              <a:buAutoNum type="alphaLcPeriod"/>
            </a:pPr>
            <a:r>
              <a:rPr lang="en" sz="1600"/>
              <a:t>DOM manipulation; some programming; working with data (via </a:t>
            </a:r>
            <a:r>
              <a:rPr lang="en"/>
              <a:t>AJAX)</a:t>
            </a:r>
            <a:br>
              <a:rPr lang="en"/>
            </a:br>
            <a:endParaRPr/>
          </a:p>
          <a:p>
            <a:pPr indent="-342900" lvl="0" marL="457200" rtl="0" algn="l">
              <a:spcBef>
                <a:spcPts val="0"/>
              </a:spcBef>
              <a:spcAft>
                <a:spcPts val="0"/>
              </a:spcAft>
              <a:buSzPts val="1800"/>
              <a:buAutoNum type="arabicPeriod" startAt="4"/>
            </a:pPr>
            <a:r>
              <a:rPr lang="en"/>
              <a:t>Web Architecture</a:t>
            </a:r>
            <a:endParaRPr/>
          </a:p>
          <a:p>
            <a:pPr indent="-330200" lvl="1" marL="914400" rtl="0" algn="l">
              <a:spcBef>
                <a:spcPts val="0"/>
              </a:spcBef>
              <a:spcAft>
                <a:spcPts val="0"/>
              </a:spcAft>
              <a:buSzPts val="1600"/>
              <a:buAutoNum type="alphaLcPeriod"/>
            </a:pPr>
            <a:r>
              <a:rPr lang="en" sz="1600"/>
              <a:t>Understanding and designing a simple REST API</a:t>
            </a:r>
            <a:endParaRPr sz="1600"/>
          </a:p>
          <a:p>
            <a:pPr indent="-330200" lvl="1" marL="914400" rtl="0" algn="l">
              <a:spcBef>
                <a:spcPts val="0"/>
              </a:spcBef>
              <a:spcAft>
                <a:spcPts val="0"/>
              </a:spcAft>
              <a:buSzPts val="1600"/>
              <a:buAutoNum type="alphaLcPeriod"/>
            </a:pPr>
            <a:r>
              <a:rPr lang="en" sz="1600"/>
              <a:t>High-level intro to IP addresses, DNS, and some of the social/business aspects of networking</a:t>
            </a:r>
            <a:br>
              <a:rPr lang="en" sz="1600"/>
            </a:br>
            <a:endParaRPr sz="1600"/>
          </a:p>
          <a:p>
            <a:pPr indent="-342900" lvl="0" marL="457200" rtl="0" algn="l">
              <a:spcBef>
                <a:spcPts val="0"/>
              </a:spcBef>
              <a:spcAft>
                <a:spcPts val="0"/>
              </a:spcAft>
              <a:buSzPts val="1800"/>
              <a:buAutoNum type="arabicPeriod" startAt="4"/>
            </a:pPr>
            <a:r>
              <a:rPr lang="en"/>
              <a:t>Web Tools</a:t>
            </a:r>
            <a:endParaRPr sz="1600"/>
          </a:p>
          <a:p>
            <a:pPr indent="-330200" lvl="1" marL="914400" rtl="0" algn="l">
              <a:spcBef>
                <a:spcPts val="0"/>
              </a:spcBef>
              <a:spcAft>
                <a:spcPts val="0"/>
              </a:spcAft>
              <a:buSzPts val="1600"/>
              <a:buAutoNum type="alphaLcPeriod"/>
            </a:pPr>
            <a:r>
              <a:rPr lang="en" sz="1600"/>
              <a:t>git and GitHub; Visual Studio Code</a:t>
            </a:r>
            <a:endParaRPr sz="1600"/>
          </a:p>
          <a:p>
            <a:pPr indent="0" lvl="0" marL="0" rtl="0" algn="l">
              <a:spcBef>
                <a:spcPts val="1600"/>
              </a:spcBef>
              <a:spcAft>
                <a:spcPts val="1600"/>
              </a:spcAft>
              <a:buNone/>
            </a:pPr>
            <a:r>
              <a:rPr lang="en"/>
              <a:t>See the </a:t>
            </a:r>
            <a:r>
              <a:rPr lang="en" u="sng">
                <a:solidFill>
                  <a:schemeClr val="hlink"/>
                </a:solidFill>
                <a:hlinkClick r:id="rId3"/>
              </a:rPr>
              <a:t>course schedule</a:t>
            </a:r>
            <a:r>
              <a:rPr lang="en"/>
              <a:t> for more information.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1"/>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1"/>
                                        <p:tgtEl>
                                          <p:spTgt spid="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1"/>
                                        <p:tgtEl>
                                          <p:spTgt spid="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1"/>
                                        <p:tgtEl>
                                          <p:spTgt spid="1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7" st="7"/>
                                            </p:txEl>
                                          </p:spTgt>
                                        </p:tgtEl>
                                        <p:attrNameLst>
                                          <p:attrName>style.visibility</p:attrName>
                                        </p:attrNameLst>
                                      </p:cBhvr>
                                      <p:to>
                                        <p:strVal val="visible"/>
                                      </p:to>
                                    </p:set>
                                    <p:animEffect filter="fade" transition="in">
                                      <p:cBhvr>
                                        <p:cTn dur="1"/>
                                        <p:tgtEl>
                                          <p:spTgt spid="17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am I going to learn all of this?</a:t>
            </a:r>
            <a:endParaRPr/>
          </a:p>
        </p:txBody>
      </p:sp>
      <p:sp>
        <p:nvSpPr>
          <p:cNvPr id="184" name="Google Shape;18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Attending lecture</a:t>
            </a:r>
            <a:endParaRPr/>
          </a:p>
          <a:p>
            <a:pPr indent="-342900" lvl="0" marL="457200" rtl="0" algn="l">
              <a:spcBef>
                <a:spcPts val="1000"/>
              </a:spcBef>
              <a:spcAft>
                <a:spcPts val="0"/>
              </a:spcAft>
              <a:buSzPts val="1800"/>
              <a:buAutoNum type="arabicPeriod"/>
            </a:pPr>
            <a:r>
              <a:rPr lang="en"/>
              <a:t>Doing the readings / video watching (from LinkedIn Learning and other sources).</a:t>
            </a:r>
            <a:endParaRPr/>
          </a:p>
          <a:p>
            <a:pPr indent="-342900" lvl="0" marL="457200" rtl="0" algn="l">
              <a:spcBef>
                <a:spcPts val="1000"/>
              </a:spcBef>
              <a:spcAft>
                <a:spcPts val="0"/>
              </a:spcAft>
              <a:buSzPts val="1800"/>
              <a:buAutoNum type="arabicPeriod"/>
            </a:pPr>
            <a:r>
              <a:rPr lang="en"/>
              <a:t>Attending your section and office hours</a:t>
            </a:r>
            <a:endParaRPr/>
          </a:p>
          <a:p>
            <a:pPr indent="-342900" lvl="0" marL="457200" rtl="0" algn="l">
              <a:spcBef>
                <a:spcPts val="1000"/>
              </a:spcBef>
              <a:spcAft>
                <a:spcPts val="1000"/>
              </a:spcAft>
              <a:buSzPts val="1800"/>
              <a:buAutoNum type="arabicPeriod"/>
            </a:pPr>
            <a:r>
              <a:rPr lang="en"/>
              <a:t>Practicing</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90" name="Google Shape;19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t>Introductions</a:t>
            </a:r>
            <a:endParaRPr>
              <a:solidFill>
                <a:srgbClr val="5F3992"/>
              </a:solidFill>
              <a:latin typeface="Open Sans SemiBold"/>
              <a:ea typeface="Open Sans SemiBold"/>
              <a:cs typeface="Open Sans SemiBold"/>
              <a:sym typeface="Open Sans SemiBold"/>
            </a:endParaRPr>
          </a:p>
          <a:p>
            <a:pPr indent="-342900" lvl="0" marL="457200" rtl="0" algn="l">
              <a:spcBef>
                <a:spcPts val="0"/>
              </a:spcBef>
              <a:spcAft>
                <a:spcPts val="0"/>
              </a:spcAft>
              <a:buSzPts val="1800"/>
              <a:buAutoNum type="arabicPeriod"/>
            </a:pPr>
            <a:r>
              <a:rPr lang="en"/>
              <a:t>Overview of the course</a:t>
            </a:r>
            <a:endParaRPr/>
          </a:p>
          <a:p>
            <a:pPr indent="-342900" lvl="0" marL="457200" rtl="0" algn="l">
              <a:spcBef>
                <a:spcPts val="0"/>
              </a:spcBef>
              <a:spcAft>
                <a:spcPts val="0"/>
              </a:spcAft>
              <a:buClr>
                <a:srgbClr val="5F3992"/>
              </a:buClr>
              <a:buSzPts val="1800"/>
              <a:buFont typeface="Rubik Medium"/>
              <a:buAutoNum type="arabicPeriod"/>
            </a:pPr>
            <a:r>
              <a:rPr lang="en">
                <a:solidFill>
                  <a:srgbClr val="5F3992"/>
                </a:solidFill>
                <a:latin typeface="Open Sans SemiBold"/>
                <a:ea typeface="Open Sans SemiBold"/>
                <a:cs typeface="Open Sans SemiBold"/>
                <a:sym typeface="Open Sans SemiBold"/>
              </a:rPr>
              <a:t>Logistics</a:t>
            </a:r>
            <a:endParaRPr/>
          </a:p>
          <a:p>
            <a:pPr indent="-342900" lvl="0" marL="457200" rtl="0" algn="l">
              <a:spcBef>
                <a:spcPts val="0"/>
              </a:spcBef>
              <a:spcAft>
                <a:spcPts val="0"/>
              </a:spcAft>
              <a:buSzPts val="1800"/>
              <a:buAutoNum type="arabicPeriod"/>
            </a:pPr>
            <a:r>
              <a:rPr lang="en"/>
              <a:t>Questionnaire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Tutorial </a:t>
            </a:r>
            <a:endParaRPr/>
          </a:p>
        </p:txBody>
      </p:sp>
      <p:sp>
        <p:nvSpPr>
          <p:cNvPr id="196" name="Google Shape;196;p41"/>
          <p:cNvSpPr txBox="1"/>
          <p:nvPr>
            <p:ph idx="1" type="body"/>
          </p:nvPr>
        </p:nvSpPr>
        <p:spPr>
          <a:xfrm>
            <a:off x="311700" y="1152475"/>
            <a:ext cx="8520600" cy="341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Tutorials</a:t>
            </a:r>
            <a:r>
              <a:rPr lang="en"/>
              <a:t> make up 20% of y</a:t>
            </a:r>
            <a:r>
              <a:rPr lang="en"/>
              <a:t>our grade, and are due on Friday at 11:59PM </a:t>
            </a:r>
            <a:endParaRPr/>
          </a:p>
          <a:p>
            <a:pPr indent="-342900" lvl="0" marL="457200" rtl="0" algn="l">
              <a:spcBef>
                <a:spcPts val="1000"/>
              </a:spcBef>
              <a:spcAft>
                <a:spcPts val="0"/>
              </a:spcAft>
              <a:buSzPts val="1800"/>
              <a:buChar char="-"/>
            </a:pPr>
            <a:r>
              <a:rPr lang="en"/>
              <a:t>Tutorials are graded pass / fail</a:t>
            </a:r>
            <a:endParaRPr/>
          </a:p>
          <a:p>
            <a:pPr indent="-342900" lvl="0" marL="457200" rtl="0" algn="l">
              <a:spcBef>
                <a:spcPts val="1000"/>
              </a:spcBef>
              <a:spcAft>
                <a:spcPts val="0"/>
              </a:spcAft>
              <a:buSzPts val="1800"/>
              <a:buChar char="-"/>
            </a:pPr>
            <a:r>
              <a:rPr lang="en"/>
              <a:t>We will typically not grade you on attendance. That said:</a:t>
            </a:r>
            <a:endParaRPr sz="1100">
              <a:solidFill>
                <a:srgbClr val="5C5962"/>
              </a:solidFill>
              <a:latin typeface="Arial"/>
              <a:ea typeface="Arial"/>
              <a:cs typeface="Arial"/>
              <a:sym typeface="Arial"/>
            </a:endParaRPr>
          </a:p>
          <a:p>
            <a:pPr indent="-330200" lvl="1" marL="914400" rtl="0" algn="l">
              <a:spcBef>
                <a:spcPts val="1000"/>
              </a:spcBef>
              <a:spcAft>
                <a:spcPts val="0"/>
              </a:spcAft>
              <a:buSzPts val="1600"/>
              <a:buChar char="-"/>
            </a:pPr>
            <a:r>
              <a:rPr lang="en" sz="1600"/>
              <a:t>Attendance will be required for some tutorial sessions, as you will be presenting your final project and getting feedback from others.</a:t>
            </a:r>
            <a:endParaRPr sz="1600"/>
          </a:p>
          <a:p>
            <a:pPr indent="-330200" lvl="1" marL="914400" rtl="0" algn="l">
              <a:spcBef>
                <a:spcPts val="1000"/>
              </a:spcBef>
              <a:spcAft>
                <a:spcPts val="1000"/>
              </a:spcAft>
              <a:buSzPts val="1600"/>
              <a:buChar char="-"/>
            </a:pPr>
            <a:r>
              <a:rPr lang="en" sz="1600"/>
              <a:t>Attending the tutorial is a form of low-pressure, built-in accountability that will help you learn.</a:t>
            </a:r>
            <a:endParaRPr>
              <a:latin typeface="Rubik Medium"/>
              <a:ea typeface="Rubik Medium"/>
              <a:cs typeface="Rubik Medium"/>
              <a:sym typeface="Rubik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Tutorials </a:t>
            </a:r>
            <a:r>
              <a:rPr lang="en"/>
              <a:t>Sections</a:t>
            </a:r>
            <a:endParaRPr/>
          </a:p>
        </p:txBody>
      </p:sp>
      <p:sp>
        <p:nvSpPr>
          <p:cNvPr id="202" name="Google Shape;202;p42"/>
          <p:cNvSpPr txBox="1"/>
          <p:nvPr>
            <p:ph idx="1" type="body"/>
          </p:nvPr>
        </p:nvSpPr>
        <p:spPr>
          <a:xfrm>
            <a:off x="311700" y="1152475"/>
            <a:ext cx="8520600" cy="34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sign up for a </a:t>
            </a:r>
            <a:r>
              <a:rPr lang="en" u="sng">
                <a:solidFill>
                  <a:schemeClr val="hlink"/>
                </a:solidFill>
                <a:hlinkClick r:id="rId3"/>
              </a:rPr>
              <a:t>Tutorial Session</a:t>
            </a:r>
            <a:r>
              <a:rPr lang="en">
                <a:latin typeface="Rubik Medium"/>
                <a:ea typeface="Rubik Medium"/>
                <a:cs typeface="Rubik Medium"/>
                <a:sym typeface="Rubik Medium"/>
              </a:rPr>
              <a:t>. </a:t>
            </a:r>
            <a:r>
              <a:rPr lang="en"/>
              <a:t>Your options are:</a:t>
            </a:r>
            <a:endParaRPr/>
          </a:p>
          <a:p>
            <a:pPr indent="-342900" lvl="0" marL="457200" rtl="0" algn="l">
              <a:spcBef>
                <a:spcPts val="1000"/>
              </a:spcBef>
              <a:spcAft>
                <a:spcPts val="0"/>
              </a:spcAft>
              <a:buSzPts val="1800"/>
              <a:buChar char="●"/>
            </a:pPr>
            <a:r>
              <a:rPr lang="en"/>
              <a:t>Wednesday 5-6PM</a:t>
            </a:r>
            <a:endParaRPr/>
          </a:p>
          <a:p>
            <a:pPr indent="-342900" lvl="0" marL="457200" rtl="0" algn="l">
              <a:spcBef>
                <a:spcPts val="0"/>
              </a:spcBef>
              <a:spcAft>
                <a:spcPts val="0"/>
              </a:spcAft>
              <a:buSzPts val="1800"/>
              <a:buChar char="●"/>
            </a:pPr>
            <a:r>
              <a:rPr lang="en"/>
              <a:t>Friday 1-2PM</a:t>
            </a:r>
            <a:endParaRPr/>
          </a:p>
          <a:p>
            <a:pPr indent="-342900" lvl="0" marL="457200" rtl="0" algn="l">
              <a:spcBef>
                <a:spcPts val="0"/>
              </a:spcBef>
              <a:spcAft>
                <a:spcPts val="0"/>
              </a:spcAft>
              <a:buSzPts val="1800"/>
              <a:buChar char="●"/>
            </a:pPr>
            <a:r>
              <a:rPr lang="en"/>
              <a:t>Friday 3-4PM</a:t>
            </a:r>
            <a:endParaRPr/>
          </a:p>
          <a:p>
            <a:pPr indent="0" lvl="0" marL="0" rtl="0" algn="l">
              <a:spcBef>
                <a:spcPts val="1600"/>
              </a:spcBef>
              <a:spcAft>
                <a:spcPts val="1600"/>
              </a:spcAft>
              <a:buNone/>
            </a:pPr>
            <a:r>
              <a:rPr lang="en"/>
              <a:t>Locations TBD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Grading</a:t>
            </a:r>
            <a:endParaRPr/>
          </a:p>
        </p:txBody>
      </p:sp>
      <p:sp>
        <p:nvSpPr>
          <p:cNvPr id="208" name="Google Shape;208;p43"/>
          <p:cNvSpPr txBox="1"/>
          <p:nvPr>
            <p:ph idx="1" type="body"/>
          </p:nvPr>
        </p:nvSpPr>
        <p:spPr>
          <a:xfrm>
            <a:off x="311700" y="1152475"/>
            <a:ext cx="8520600" cy="109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60% of your grade will be based on homeworks and tutorials. Therefore, submitting late work will have a serious impact on your grade. Be mindful of this.</a:t>
            </a:r>
            <a:endParaRPr/>
          </a:p>
        </p:txBody>
      </p:sp>
      <p:graphicFrame>
        <p:nvGraphicFramePr>
          <p:cNvPr id="209" name="Google Shape;209;p43"/>
          <p:cNvGraphicFramePr/>
          <p:nvPr/>
        </p:nvGraphicFramePr>
        <p:xfrm>
          <a:off x="986613" y="2567300"/>
          <a:ext cx="3000000" cy="3000000"/>
        </p:xfrm>
        <a:graphic>
          <a:graphicData uri="http://schemas.openxmlformats.org/drawingml/2006/table">
            <a:tbl>
              <a:tblPr>
                <a:solidFill>
                  <a:srgbClr val="FFFFFF"/>
                </a:solidFill>
                <a:tableStyleId>{D6E1884C-29ED-4CE0-A39C-BEE2424C6886}</a:tableStyleId>
              </a:tblPr>
              <a:tblGrid>
                <a:gridCol w="2820600"/>
                <a:gridCol w="1785675"/>
                <a:gridCol w="1443000"/>
              </a:tblGrid>
              <a:tr h="364025">
                <a:tc>
                  <a:txBody>
                    <a:bodyPr/>
                    <a:lstStyle/>
                    <a:p>
                      <a:pPr indent="0" lvl="0" marL="0" rtl="0" algn="l">
                        <a:lnSpc>
                          <a:spcPct val="115000"/>
                        </a:lnSpc>
                        <a:spcBef>
                          <a:spcPts val="0"/>
                        </a:spcBef>
                        <a:spcAft>
                          <a:spcPts val="0"/>
                        </a:spcAft>
                        <a:buNone/>
                      </a:pPr>
                      <a:r>
                        <a:rPr lang="en" sz="1600">
                          <a:solidFill>
                            <a:srgbClr val="5C5962"/>
                          </a:solidFill>
                          <a:latin typeface="Rubik"/>
                          <a:ea typeface="Rubik"/>
                          <a:cs typeface="Rubik"/>
                          <a:sym typeface="Rubik"/>
                        </a:rPr>
                        <a:t>4</a:t>
                      </a:r>
                      <a:r>
                        <a:rPr lang="en" sz="1600">
                          <a:solidFill>
                            <a:srgbClr val="5C5962"/>
                          </a:solidFill>
                          <a:latin typeface="Rubik"/>
                          <a:ea typeface="Rubik"/>
                          <a:cs typeface="Rubik"/>
                          <a:sym typeface="Rubik"/>
                        </a:rPr>
                        <a:t> Homeworks</a:t>
                      </a:r>
                      <a:endParaRPr sz="1600">
                        <a:solidFill>
                          <a:srgbClr val="5C5962"/>
                        </a:solidFill>
                        <a:latin typeface="Rubik"/>
                        <a:ea typeface="Rubik"/>
                        <a:cs typeface="Rubik"/>
                        <a:sym typeface="Rubik"/>
                      </a:endParaRPr>
                    </a:p>
                  </a:txBody>
                  <a:tcPr marT="91425" marB="91425" marR="91425" marL="91425">
                    <a:lnR cap="flat" cmpd="sng" w="9425">
                      <a:solidFill>
                        <a:srgbClr val="EEEBEE"/>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rgbClr val="5C5962"/>
                          </a:solidFill>
                          <a:latin typeface="Rubik"/>
                          <a:ea typeface="Rubik"/>
                          <a:cs typeface="Rubik"/>
                          <a:sym typeface="Rubik"/>
                        </a:rPr>
                        <a:t>4</a:t>
                      </a:r>
                      <a:r>
                        <a:rPr lang="en" sz="1600">
                          <a:solidFill>
                            <a:srgbClr val="5C5962"/>
                          </a:solidFill>
                          <a:latin typeface="Rubik"/>
                          <a:ea typeface="Rubik"/>
                          <a:cs typeface="Rubik"/>
                          <a:sym typeface="Rubik"/>
                        </a:rPr>
                        <a:t> x 10 Points</a:t>
                      </a:r>
                      <a:endParaRPr sz="1600">
                        <a:solidFill>
                          <a:srgbClr val="5C5962"/>
                        </a:solidFill>
                        <a:latin typeface="Rubik"/>
                        <a:ea typeface="Rubik"/>
                        <a:cs typeface="Rubik"/>
                        <a:sym typeface="Rubik"/>
                      </a:endParaRPr>
                    </a:p>
                  </a:txBody>
                  <a:tcPr marT="91425" marB="91425" marR="91425" marL="91425">
                    <a:lnL cap="flat" cmpd="sng" w="9425">
                      <a:solidFill>
                        <a:srgbClr val="EEEBEE"/>
                      </a:solidFill>
                      <a:prstDash val="solid"/>
                      <a:round/>
                      <a:headEnd len="sm" w="sm" type="none"/>
                      <a:tailEnd len="sm" w="sm" type="none"/>
                    </a:lnL>
                    <a:lnR cap="flat" cmpd="sng" w="9425">
                      <a:solidFill>
                        <a:srgbClr val="EEEBEE"/>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rgbClr val="5C5962"/>
                          </a:solidFill>
                          <a:latin typeface="Rubik"/>
                          <a:ea typeface="Rubik"/>
                          <a:cs typeface="Rubik"/>
                          <a:sym typeface="Rubik"/>
                        </a:rPr>
                        <a:t>4</a:t>
                      </a:r>
                      <a:r>
                        <a:rPr lang="en" sz="1600">
                          <a:solidFill>
                            <a:srgbClr val="5C5962"/>
                          </a:solidFill>
                          <a:latin typeface="Rubik"/>
                          <a:ea typeface="Rubik"/>
                          <a:cs typeface="Rubik"/>
                          <a:sym typeface="Rubik"/>
                        </a:rPr>
                        <a:t>0%</a:t>
                      </a:r>
                      <a:endParaRPr sz="1600">
                        <a:solidFill>
                          <a:srgbClr val="5C5962"/>
                        </a:solidFill>
                        <a:latin typeface="Rubik"/>
                        <a:ea typeface="Rubik"/>
                        <a:cs typeface="Rubik"/>
                        <a:sym typeface="Rubik"/>
                      </a:endParaRPr>
                    </a:p>
                  </a:txBody>
                  <a:tcPr marT="91425" marB="91425" marR="91425" marL="91425">
                    <a:lnL cap="flat" cmpd="sng" w="9425">
                      <a:solidFill>
                        <a:srgbClr val="EEEBEE"/>
                      </a:solidFill>
                      <a:prstDash val="solid"/>
                      <a:round/>
                      <a:headEnd len="sm" w="sm" type="none"/>
                      <a:tailEnd len="sm" w="sm" type="none"/>
                    </a:lnL>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364025">
                <a:tc>
                  <a:txBody>
                    <a:bodyPr/>
                    <a:lstStyle/>
                    <a:p>
                      <a:pPr indent="0" lvl="0" marL="0" rtl="0" algn="l">
                        <a:lnSpc>
                          <a:spcPct val="115000"/>
                        </a:lnSpc>
                        <a:spcBef>
                          <a:spcPts val="0"/>
                        </a:spcBef>
                        <a:spcAft>
                          <a:spcPts val="0"/>
                        </a:spcAft>
                        <a:buNone/>
                      </a:pPr>
                      <a:r>
                        <a:rPr lang="en" sz="1600">
                          <a:solidFill>
                            <a:srgbClr val="5C5962"/>
                          </a:solidFill>
                          <a:latin typeface="Rubik"/>
                          <a:ea typeface="Rubik"/>
                          <a:cs typeface="Rubik"/>
                          <a:sym typeface="Rubik"/>
                        </a:rPr>
                        <a:t>1 Project</a:t>
                      </a:r>
                      <a:endParaRPr sz="1600">
                        <a:solidFill>
                          <a:srgbClr val="5C5962"/>
                        </a:solidFill>
                        <a:latin typeface="Rubik"/>
                        <a:ea typeface="Rubik"/>
                        <a:cs typeface="Rubik"/>
                        <a:sym typeface="Rubik"/>
                      </a:endParaRPr>
                    </a:p>
                  </a:txBody>
                  <a:tcPr marT="91425" marB="91425" marR="91425" marL="91425">
                    <a:lnR cap="flat" cmpd="sng" w="9425">
                      <a:solidFill>
                        <a:srgbClr val="EEEBEE"/>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rgbClr val="5C5962"/>
                          </a:solidFill>
                          <a:latin typeface="Rubik"/>
                          <a:ea typeface="Rubik"/>
                          <a:cs typeface="Rubik"/>
                          <a:sym typeface="Rubik"/>
                        </a:rPr>
                        <a:t>1 x 40 Points</a:t>
                      </a:r>
                      <a:endParaRPr sz="1600">
                        <a:solidFill>
                          <a:srgbClr val="5C5962"/>
                        </a:solidFill>
                        <a:latin typeface="Rubik"/>
                        <a:ea typeface="Rubik"/>
                        <a:cs typeface="Rubik"/>
                        <a:sym typeface="Rubik"/>
                      </a:endParaRPr>
                    </a:p>
                  </a:txBody>
                  <a:tcPr marT="91425" marB="91425" marR="91425" marL="91425">
                    <a:lnL cap="flat" cmpd="sng" w="9425">
                      <a:solidFill>
                        <a:srgbClr val="EEEBEE"/>
                      </a:solidFill>
                      <a:prstDash val="solid"/>
                      <a:round/>
                      <a:headEnd len="sm" w="sm" type="none"/>
                      <a:tailEnd len="sm" w="sm" type="none"/>
                    </a:lnL>
                    <a:lnR cap="flat" cmpd="sng" w="9425">
                      <a:solidFill>
                        <a:srgbClr val="EEEBEE"/>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rgbClr val="5C5962"/>
                          </a:solidFill>
                          <a:latin typeface="Rubik"/>
                          <a:ea typeface="Rubik"/>
                          <a:cs typeface="Rubik"/>
                          <a:sym typeface="Rubik"/>
                        </a:rPr>
                        <a:t>40</a:t>
                      </a:r>
                      <a:r>
                        <a:rPr lang="en" sz="1600">
                          <a:solidFill>
                            <a:srgbClr val="5C5962"/>
                          </a:solidFill>
                          <a:latin typeface="Rubik"/>
                          <a:ea typeface="Rubik"/>
                          <a:cs typeface="Rubik"/>
                          <a:sym typeface="Rubik"/>
                        </a:rPr>
                        <a:t>%</a:t>
                      </a:r>
                      <a:endParaRPr sz="1600">
                        <a:solidFill>
                          <a:srgbClr val="5C5962"/>
                        </a:solidFill>
                        <a:latin typeface="Rubik"/>
                        <a:ea typeface="Rubik"/>
                        <a:cs typeface="Rubik"/>
                        <a:sym typeface="Rubik"/>
                      </a:endParaRPr>
                    </a:p>
                  </a:txBody>
                  <a:tcPr marT="91425" marB="91425" marR="91425" marL="91425">
                    <a:lnL cap="flat" cmpd="sng" w="9425">
                      <a:solidFill>
                        <a:srgbClr val="EEEBEE"/>
                      </a:solidFill>
                      <a:prstDash val="solid"/>
                      <a:round/>
                      <a:headEnd len="sm" w="sm" type="none"/>
                      <a:tailEnd len="sm" w="sm" type="none"/>
                    </a:lnL>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364025">
                <a:tc>
                  <a:txBody>
                    <a:bodyPr/>
                    <a:lstStyle/>
                    <a:p>
                      <a:pPr indent="0" lvl="0" marL="0" rtl="0" algn="l">
                        <a:lnSpc>
                          <a:spcPct val="115000"/>
                        </a:lnSpc>
                        <a:spcBef>
                          <a:spcPts val="0"/>
                        </a:spcBef>
                        <a:spcAft>
                          <a:spcPts val="0"/>
                        </a:spcAft>
                        <a:buNone/>
                      </a:pPr>
                      <a:r>
                        <a:rPr lang="en" sz="1600">
                          <a:solidFill>
                            <a:srgbClr val="5C5962"/>
                          </a:solidFill>
                          <a:latin typeface="Rubik"/>
                          <a:ea typeface="Rubik"/>
                          <a:cs typeface="Rubik"/>
                          <a:sym typeface="Rubik"/>
                        </a:rPr>
                        <a:t>8</a:t>
                      </a:r>
                      <a:r>
                        <a:rPr lang="en" sz="1600">
                          <a:solidFill>
                            <a:srgbClr val="5C5962"/>
                          </a:solidFill>
                          <a:latin typeface="Rubik"/>
                          <a:ea typeface="Rubik"/>
                          <a:cs typeface="Rubik"/>
                          <a:sym typeface="Rubik"/>
                        </a:rPr>
                        <a:t> Tutorials</a:t>
                      </a:r>
                      <a:endParaRPr sz="1600">
                        <a:solidFill>
                          <a:srgbClr val="5C5962"/>
                        </a:solidFill>
                        <a:latin typeface="Rubik"/>
                        <a:ea typeface="Rubik"/>
                        <a:cs typeface="Rubik"/>
                        <a:sym typeface="Rubik"/>
                      </a:endParaRPr>
                    </a:p>
                  </a:txBody>
                  <a:tcPr marT="91425" marB="91425" marR="91425" marL="91425">
                    <a:lnR cap="flat" cmpd="sng" w="9425">
                      <a:solidFill>
                        <a:srgbClr val="EEEBEE"/>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rgbClr val="5C5962"/>
                          </a:solidFill>
                          <a:latin typeface="Rubik"/>
                          <a:ea typeface="Rubik"/>
                          <a:cs typeface="Rubik"/>
                          <a:sym typeface="Rubik"/>
                        </a:rPr>
                        <a:t>8</a:t>
                      </a:r>
                      <a:r>
                        <a:rPr lang="en" sz="1600">
                          <a:solidFill>
                            <a:srgbClr val="5C5962"/>
                          </a:solidFill>
                          <a:latin typeface="Rubik"/>
                          <a:ea typeface="Rubik"/>
                          <a:cs typeface="Rubik"/>
                          <a:sym typeface="Rubik"/>
                        </a:rPr>
                        <a:t> x 2.5 Points</a:t>
                      </a:r>
                      <a:endParaRPr sz="1600">
                        <a:solidFill>
                          <a:srgbClr val="5C5962"/>
                        </a:solidFill>
                        <a:latin typeface="Rubik"/>
                        <a:ea typeface="Rubik"/>
                        <a:cs typeface="Rubik"/>
                        <a:sym typeface="Rubik"/>
                      </a:endParaRPr>
                    </a:p>
                  </a:txBody>
                  <a:tcPr marT="91425" marB="91425" marR="91425" marL="91425">
                    <a:lnL cap="flat" cmpd="sng" w="9425">
                      <a:solidFill>
                        <a:srgbClr val="EEEBEE"/>
                      </a:solidFill>
                      <a:prstDash val="solid"/>
                      <a:round/>
                      <a:headEnd len="sm" w="sm" type="none"/>
                      <a:tailEnd len="sm" w="sm" type="none"/>
                    </a:lnL>
                    <a:lnR cap="flat" cmpd="sng" w="9425">
                      <a:solidFill>
                        <a:srgbClr val="EEEBEE"/>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rgbClr val="5C5962"/>
                          </a:solidFill>
                          <a:latin typeface="Rubik"/>
                          <a:ea typeface="Rubik"/>
                          <a:cs typeface="Rubik"/>
                          <a:sym typeface="Rubik"/>
                        </a:rPr>
                        <a:t>20</a:t>
                      </a:r>
                      <a:r>
                        <a:rPr lang="en" sz="1600">
                          <a:solidFill>
                            <a:srgbClr val="5C5962"/>
                          </a:solidFill>
                          <a:latin typeface="Rubik"/>
                          <a:ea typeface="Rubik"/>
                          <a:cs typeface="Rubik"/>
                          <a:sym typeface="Rubik"/>
                        </a:rPr>
                        <a:t>%</a:t>
                      </a:r>
                      <a:endParaRPr sz="1600">
                        <a:solidFill>
                          <a:srgbClr val="5C5962"/>
                        </a:solidFill>
                        <a:latin typeface="Rubik"/>
                        <a:ea typeface="Rubik"/>
                        <a:cs typeface="Rubik"/>
                        <a:sym typeface="Rubik"/>
                      </a:endParaRPr>
                    </a:p>
                  </a:txBody>
                  <a:tcPr marT="91425" marB="91425" marR="91425" marL="91425">
                    <a:lnL cap="flat" cmpd="sng" w="9425">
                      <a:solidFill>
                        <a:srgbClr val="EEEBEE"/>
                      </a:solidFill>
                      <a:prstDash val="solid"/>
                      <a:round/>
                      <a:headEnd len="sm" w="sm" type="none"/>
                      <a:tailEnd len="sm" w="sm" type="none"/>
                    </a:lnL>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364025">
                <a:tc>
                  <a:txBody>
                    <a:bodyPr/>
                    <a:lstStyle/>
                    <a:p>
                      <a:pPr indent="0" lvl="0" marL="0" rtl="0" algn="l">
                        <a:lnSpc>
                          <a:spcPct val="115000"/>
                        </a:lnSpc>
                        <a:spcBef>
                          <a:spcPts val="0"/>
                        </a:spcBef>
                        <a:spcAft>
                          <a:spcPts val="0"/>
                        </a:spcAft>
                        <a:buNone/>
                      </a:pPr>
                      <a:r>
                        <a:rPr lang="en" sz="1600">
                          <a:solidFill>
                            <a:srgbClr val="5C5962"/>
                          </a:solidFill>
                          <a:latin typeface="Rubik"/>
                          <a:ea typeface="Rubik"/>
                          <a:cs typeface="Rubik"/>
                          <a:sym typeface="Rubik"/>
                        </a:rPr>
                        <a:t> </a:t>
                      </a:r>
                      <a:endParaRPr sz="1600">
                        <a:solidFill>
                          <a:srgbClr val="5C5962"/>
                        </a:solidFill>
                        <a:latin typeface="Rubik"/>
                        <a:ea typeface="Rubik"/>
                        <a:cs typeface="Rubik"/>
                        <a:sym typeface="Rubik"/>
                      </a:endParaRPr>
                    </a:p>
                  </a:txBody>
                  <a:tcPr marT="91425" marB="91425" marR="91425" marL="91425">
                    <a:lnR cap="flat" cmpd="sng" w="9425">
                      <a:solidFill>
                        <a:srgbClr val="EEEBEE"/>
                      </a:solidFill>
                      <a:prstDash val="solid"/>
                      <a:round/>
                      <a:headEnd len="sm" w="sm" type="none"/>
                      <a:tailEnd len="sm" w="sm" type="none"/>
                    </a:lnR>
                    <a:lnT cap="flat" cmpd="sng" w="94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600">
                          <a:solidFill>
                            <a:srgbClr val="5C5962"/>
                          </a:solidFill>
                          <a:latin typeface="Rubik"/>
                          <a:ea typeface="Rubik"/>
                          <a:cs typeface="Rubik"/>
                          <a:sym typeface="Rubik"/>
                        </a:rPr>
                        <a:t> </a:t>
                      </a:r>
                      <a:endParaRPr sz="1600">
                        <a:solidFill>
                          <a:srgbClr val="5C5962"/>
                        </a:solidFill>
                        <a:latin typeface="Rubik"/>
                        <a:ea typeface="Rubik"/>
                        <a:cs typeface="Rubik"/>
                        <a:sym typeface="Rubik"/>
                      </a:endParaRPr>
                    </a:p>
                  </a:txBody>
                  <a:tcPr marT="91425" marB="91425" marR="91425" marL="91425">
                    <a:lnL cap="flat" cmpd="sng" w="9425">
                      <a:solidFill>
                        <a:srgbClr val="EEEBEE"/>
                      </a:solidFill>
                      <a:prstDash val="solid"/>
                      <a:round/>
                      <a:headEnd len="sm" w="sm" type="none"/>
                      <a:tailEnd len="sm" w="sm" type="none"/>
                    </a:lnL>
                    <a:lnR cap="flat" cmpd="sng" w="9425">
                      <a:solidFill>
                        <a:srgbClr val="EEEBEE"/>
                      </a:solidFill>
                      <a:prstDash val="solid"/>
                      <a:round/>
                      <a:headEnd len="sm" w="sm" type="none"/>
                      <a:tailEnd len="sm" w="sm" type="none"/>
                    </a:lnR>
                    <a:lnT cap="flat" cmpd="sng" w="9425">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600">
                          <a:solidFill>
                            <a:srgbClr val="5C5962"/>
                          </a:solidFill>
                          <a:latin typeface="Rubik"/>
                          <a:ea typeface="Rubik"/>
                          <a:cs typeface="Rubik"/>
                          <a:sym typeface="Rubik"/>
                        </a:rPr>
                        <a:t>100%</a:t>
                      </a:r>
                      <a:endParaRPr sz="1600">
                        <a:solidFill>
                          <a:srgbClr val="5C5962"/>
                        </a:solidFill>
                        <a:latin typeface="Rubik"/>
                        <a:ea typeface="Rubik"/>
                        <a:cs typeface="Rubik"/>
                        <a:sym typeface="Rubik"/>
                      </a:endParaRPr>
                    </a:p>
                  </a:txBody>
                  <a:tcPr marT="91425" marB="91425" marR="91425" marL="91425">
                    <a:lnL cap="flat" cmpd="sng" w="9425">
                      <a:solidFill>
                        <a:srgbClr val="EEEBEE"/>
                      </a:solidFill>
                      <a:prstDash val="solid"/>
                      <a:round/>
                      <a:headEnd len="sm" w="sm" type="none"/>
                      <a:tailEnd len="sm" w="sm" type="none"/>
                    </a:lnL>
                    <a:lnT cap="flat" cmpd="sng" w="9425">
                      <a:solidFill>
                        <a:srgbClr val="000000"/>
                      </a:solidFill>
                      <a:prstDash val="solid"/>
                      <a:round/>
                      <a:headEnd len="sm" w="sm" type="none"/>
                      <a:tailEnd len="sm" w="sm" type="none"/>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Masking REQUIRED all quarter</a:t>
            </a:r>
            <a:endParaRPr/>
          </a:p>
        </p:txBody>
      </p:sp>
      <p:sp>
        <p:nvSpPr>
          <p:cNvPr id="106" name="Google Shape;10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To ensure the inclusion of all participants in this course, </a:t>
            </a:r>
            <a:r>
              <a:rPr b="1" lang="en" sz="1800"/>
              <a:t>this classroom will require masks for the duration of the Spring 2022 academic term</a:t>
            </a:r>
            <a:r>
              <a:rPr lang="en" sz="1800"/>
              <a:t>. This requirement is a result of an accommodation determination made in line with the Americans with Disabilities Act and supported by the Office of Equity and AccessibleNU. As with previous terms, non-compliance with this requirement will be reported to the Office of Community Standards (OCS) and/or the Office of Equity. Thank you for your assistance in keeping our community safe.</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 policy</a:t>
            </a:r>
            <a:endParaRPr/>
          </a:p>
        </p:txBody>
      </p:sp>
      <p:sp>
        <p:nvSpPr>
          <p:cNvPr id="215" name="Google Shape;21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day your homework is late, you will be penalized by 10%.</a:t>
            </a:r>
            <a:endParaRPr/>
          </a:p>
          <a:p>
            <a:pPr indent="-342900" lvl="0" marL="457200" rtl="0" algn="l">
              <a:spcBef>
                <a:spcPts val="1000"/>
              </a:spcBef>
              <a:spcAft>
                <a:spcPts val="0"/>
              </a:spcAft>
              <a:buSzPts val="1800"/>
              <a:buChar char="-"/>
            </a:pPr>
            <a:r>
              <a:rPr lang="en"/>
              <a:t>After 5 days, the most you can earn for late work is a 50%</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 JavaScript formula:</a:t>
            </a:r>
            <a:endParaRPr/>
          </a:p>
          <a:p>
            <a:pPr indent="0" lvl="0" marL="0" rtl="0" algn="l">
              <a:spcBef>
                <a:spcPts val="1000"/>
              </a:spcBef>
              <a:spcAft>
                <a:spcPts val="1600"/>
              </a:spcAft>
              <a:buNone/>
            </a:pPr>
            <a:r>
              <a:rPr lang="en"/>
              <a:t>Math.</a:t>
            </a:r>
            <a:r>
              <a:rPr lang="en"/>
              <a:t>max(0.5, (1 - numDaysLate * 0.1)) * score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
                                        <p:tgtEl>
                                          <p:spTgt spid="2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LinkedIn Learning</a:t>
            </a:r>
            <a:endParaRPr/>
          </a:p>
        </p:txBody>
      </p:sp>
      <p:sp>
        <p:nvSpPr>
          <p:cNvPr id="221" name="Google Shape;22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C5962"/>
                </a:solidFill>
                <a:highlight>
                  <a:srgbClr val="FFFFFF"/>
                </a:highlight>
                <a:latin typeface="Rubik"/>
                <a:ea typeface="Rubik"/>
                <a:cs typeface="Rubik"/>
                <a:sym typeface="Rubik"/>
              </a:rPr>
              <a:t>For the HTML and CSS sections of this course, we will be using Northwestern’s Lynda.com subscription. To login, use the Northwestern login (and authenticate using your NetId):</a:t>
            </a:r>
            <a:endParaRPr sz="1800">
              <a:solidFill>
                <a:srgbClr val="5C5962"/>
              </a:solidFill>
              <a:highlight>
                <a:srgbClr val="FFFFFF"/>
              </a:highlight>
              <a:latin typeface="Rubik"/>
              <a:ea typeface="Rubik"/>
              <a:cs typeface="Rubik"/>
              <a:sym typeface="Rubik"/>
            </a:endParaRPr>
          </a:p>
          <a:p>
            <a:pPr indent="0" lvl="0" marL="0" rtl="0" algn="l">
              <a:spcBef>
                <a:spcPts val="1600"/>
              </a:spcBef>
              <a:spcAft>
                <a:spcPts val="1600"/>
              </a:spcAft>
              <a:buNone/>
            </a:pPr>
            <a:r>
              <a:rPr lang="en" sz="1800" u="sng">
                <a:solidFill>
                  <a:schemeClr val="hlink"/>
                </a:solidFill>
                <a:highlight>
                  <a:srgbClr val="FFFFFF"/>
                </a:highlight>
                <a:latin typeface="Rubik"/>
                <a:ea typeface="Rubik"/>
                <a:cs typeface="Rubik"/>
                <a:sym typeface="Rubik"/>
                <a:hlinkClick r:id="rId3"/>
              </a:rPr>
              <a:t>https://www.linkedin.com/checkpoint/enterprise/login/75814418?application=learning</a:t>
            </a:r>
            <a:r>
              <a:rPr lang="en" sz="1800">
                <a:solidFill>
                  <a:srgbClr val="5C5962"/>
                </a:solidFill>
                <a:highlight>
                  <a:srgbClr val="FFFFFF"/>
                </a:highlight>
                <a:latin typeface="Rubik"/>
                <a:ea typeface="Rubik"/>
                <a:cs typeface="Rubik"/>
                <a:sym typeface="Rubik"/>
              </a:rPr>
              <a:t> </a:t>
            </a:r>
            <a:endParaRPr sz="1800">
              <a:solidFill>
                <a:srgbClr val="5C5962"/>
              </a:solidFill>
              <a:highlight>
                <a:srgbClr val="FFFFFF"/>
              </a:highlight>
              <a:latin typeface="Rubik"/>
              <a:ea typeface="Rubik"/>
              <a:cs typeface="Rubik"/>
              <a:sym typeface="Rubi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Technologies</a:t>
            </a:r>
            <a:endParaRPr/>
          </a:p>
        </p:txBody>
      </p:sp>
      <p:sp>
        <p:nvSpPr>
          <p:cNvPr id="227" name="Google Shape;22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5C5962"/>
              </a:buClr>
              <a:buSzPts val="1800"/>
              <a:buFont typeface="Rubik"/>
              <a:buChar char="-"/>
            </a:pPr>
            <a:r>
              <a:rPr lang="en" sz="1800">
                <a:solidFill>
                  <a:srgbClr val="5C5962"/>
                </a:solidFill>
                <a:highlight>
                  <a:srgbClr val="FFFFFF"/>
                </a:highlight>
                <a:latin typeface="Rubik"/>
                <a:ea typeface="Rubik"/>
                <a:cs typeface="Rubik"/>
                <a:sym typeface="Rubik"/>
              </a:rPr>
              <a:t>We will be coding during regularly scheduled lecture time.</a:t>
            </a:r>
            <a:endParaRPr sz="1800">
              <a:solidFill>
                <a:srgbClr val="5C5962"/>
              </a:solidFill>
              <a:highlight>
                <a:srgbClr val="FFFFFF"/>
              </a:highlight>
              <a:latin typeface="Rubik"/>
              <a:ea typeface="Rubik"/>
              <a:cs typeface="Rubik"/>
              <a:sym typeface="Rubik"/>
            </a:endParaRPr>
          </a:p>
          <a:p>
            <a:pPr indent="-342900" lvl="0" marL="457200" rtl="0" algn="l">
              <a:spcBef>
                <a:spcPts val="1600"/>
              </a:spcBef>
              <a:spcAft>
                <a:spcPts val="0"/>
              </a:spcAft>
              <a:buClr>
                <a:srgbClr val="5C5962"/>
              </a:buClr>
              <a:buSzPts val="1800"/>
              <a:buFont typeface="Rubik"/>
              <a:buChar char="-"/>
            </a:pPr>
            <a:r>
              <a:rPr lang="en" sz="1800">
                <a:solidFill>
                  <a:srgbClr val="5C5962"/>
                </a:solidFill>
                <a:highlight>
                  <a:srgbClr val="FFFFFF"/>
                </a:highlight>
                <a:latin typeface="Rubik"/>
                <a:ea typeface="Rubik"/>
                <a:cs typeface="Rubik"/>
                <a:sym typeface="Rubik"/>
              </a:rPr>
              <a:t>We</a:t>
            </a:r>
            <a:r>
              <a:rPr lang="en" sz="1800">
                <a:solidFill>
                  <a:srgbClr val="5C5962"/>
                </a:solidFill>
                <a:highlight>
                  <a:srgbClr val="FFFFFF"/>
                </a:highlight>
                <a:latin typeface="Rubik"/>
                <a:ea typeface="Rubik"/>
                <a:cs typeface="Rubik"/>
                <a:sym typeface="Rubik"/>
              </a:rPr>
              <a:t> will be using </a:t>
            </a:r>
            <a:r>
              <a:rPr lang="en" sz="1800" u="sng">
                <a:solidFill>
                  <a:schemeClr val="hlink"/>
                </a:solidFill>
                <a:highlight>
                  <a:srgbClr val="FFFFFF"/>
                </a:highlight>
                <a:latin typeface="Rubik"/>
                <a:ea typeface="Rubik"/>
                <a:cs typeface="Rubik"/>
                <a:sym typeface="Rubik"/>
                <a:hlinkClick r:id="rId3"/>
              </a:rPr>
              <a:t>Visual Studio Code</a:t>
            </a:r>
            <a:r>
              <a:rPr lang="en" sz="1800">
                <a:solidFill>
                  <a:srgbClr val="5C5962"/>
                </a:solidFill>
                <a:highlight>
                  <a:srgbClr val="FFFFFF"/>
                </a:highlight>
                <a:latin typeface="Rubik"/>
                <a:ea typeface="Rubik"/>
                <a:cs typeface="Rubik"/>
                <a:sym typeface="Rubik"/>
              </a:rPr>
              <a:t> as our code editor.</a:t>
            </a:r>
            <a:endParaRPr sz="1800">
              <a:solidFill>
                <a:srgbClr val="5C5962"/>
              </a:solidFill>
              <a:highlight>
                <a:srgbClr val="FFFFFF"/>
              </a:highlight>
              <a:latin typeface="Rubik"/>
              <a:ea typeface="Rubik"/>
              <a:cs typeface="Rubik"/>
              <a:sym typeface="Rubik"/>
            </a:endParaRPr>
          </a:p>
          <a:p>
            <a:pPr indent="-342900" lvl="0" marL="457200" rtl="0" algn="l">
              <a:spcBef>
                <a:spcPts val="1600"/>
              </a:spcBef>
              <a:spcAft>
                <a:spcPts val="1600"/>
              </a:spcAft>
              <a:buClr>
                <a:srgbClr val="5C5962"/>
              </a:buClr>
              <a:buSzPts val="1800"/>
              <a:buFont typeface="Rubik"/>
              <a:buChar char="-"/>
            </a:pPr>
            <a:r>
              <a:rPr lang="en" sz="1800">
                <a:solidFill>
                  <a:srgbClr val="5C5962"/>
                </a:solidFill>
                <a:highlight>
                  <a:srgbClr val="FFFFFF"/>
                </a:highlight>
                <a:latin typeface="Rubik"/>
                <a:ea typeface="Rubik"/>
                <a:cs typeface="Rubik"/>
                <a:sym typeface="Rubik"/>
              </a:rPr>
              <a:t>We will be hosting our websites using GitHub pages (and will therefore be learning how to use git and </a:t>
            </a:r>
            <a:r>
              <a:rPr lang="en" sz="1800" u="sng">
                <a:solidFill>
                  <a:schemeClr val="hlink"/>
                </a:solidFill>
                <a:highlight>
                  <a:srgbClr val="FFFFFF"/>
                </a:highlight>
                <a:latin typeface="Rubik"/>
                <a:ea typeface="Rubik"/>
                <a:cs typeface="Rubik"/>
                <a:sym typeface="Rubik"/>
                <a:hlinkClick r:id="rId4"/>
              </a:rPr>
              <a:t>GitHub</a:t>
            </a:r>
            <a:r>
              <a:rPr lang="en" sz="1800">
                <a:solidFill>
                  <a:srgbClr val="5C5962"/>
                </a:solidFill>
                <a:highlight>
                  <a:srgbClr val="FFFFFF"/>
                </a:highlight>
                <a:latin typeface="Rubik"/>
                <a:ea typeface="Rubik"/>
                <a:cs typeface="Rubik"/>
                <a:sym typeface="Rubik"/>
              </a:rPr>
              <a:t>)</a:t>
            </a:r>
            <a:endParaRPr sz="1800">
              <a:solidFill>
                <a:srgbClr val="5C5962"/>
              </a:solidFill>
              <a:highlight>
                <a:srgbClr val="FFFFFF"/>
              </a:highlight>
              <a:latin typeface="Rubik"/>
              <a:ea typeface="Rubik"/>
              <a:cs typeface="Rubik"/>
              <a:sym typeface="Rubi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1"/>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1"/>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1"/>
                                        <p:tgtEl>
                                          <p:spTgt spid="22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Accommodations</a:t>
            </a:r>
            <a:endParaRPr/>
          </a:p>
        </p:txBody>
      </p:sp>
      <p:sp>
        <p:nvSpPr>
          <p:cNvPr id="233" name="Google Shape;23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Rubik"/>
                <a:ea typeface="Rubik"/>
                <a:cs typeface="Rubik"/>
                <a:sym typeface="Rubik"/>
              </a:rPr>
              <a:t>Any student requesting accommodations related to a disability or other condition is required to register with AccessibleNU (847-467-5530) and provide professors with an accommodation notification from AccessibleNU, preferably within the first two weeks of class. </a:t>
            </a:r>
            <a:endParaRPr sz="1800">
              <a:solidFill>
                <a:srgbClr val="666666"/>
              </a:solidFill>
              <a:latin typeface="Rubik"/>
              <a:ea typeface="Rubik"/>
              <a:cs typeface="Rubik"/>
              <a:sym typeface="Rubik"/>
            </a:endParaRPr>
          </a:p>
          <a:p>
            <a:pPr indent="0" lvl="0" marL="0" rtl="0" algn="l">
              <a:spcBef>
                <a:spcPts val="1600"/>
              </a:spcBef>
              <a:spcAft>
                <a:spcPts val="1600"/>
              </a:spcAft>
              <a:buNone/>
            </a:pPr>
            <a:r>
              <a:rPr lang="en" sz="1800">
                <a:solidFill>
                  <a:srgbClr val="666666"/>
                </a:solidFill>
                <a:latin typeface="Rubik"/>
                <a:ea typeface="Rubik"/>
                <a:cs typeface="Rubik"/>
                <a:sym typeface="Rubik"/>
              </a:rPr>
              <a:t>All information will remain confidential.</a:t>
            </a:r>
            <a:endParaRPr sz="1800">
              <a:solidFill>
                <a:srgbClr val="666666"/>
              </a:solidFill>
              <a:latin typeface="Rubik"/>
              <a:ea typeface="Rubik"/>
              <a:cs typeface="Rubik"/>
              <a:sym typeface="Rubi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Mental Health</a:t>
            </a:r>
            <a:endParaRPr/>
          </a:p>
        </p:txBody>
      </p:sp>
      <p:sp>
        <p:nvSpPr>
          <p:cNvPr id="239" name="Google Shape;239;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Rubik"/>
                <a:ea typeface="Rubik"/>
                <a:cs typeface="Rubik"/>
                <a:sym typeface="Rubik"/>
              </a:rPr>
              <a:t>This has been a difficult 2 years for us all, and the pandemic continues to present a litany of challenges that can make it difficult to engage in academic work.</a:t>
            </a:r>
            <a:endParaRPr sz="1800">
              <a:solidFill>
                <a:srgbClr val="666666"/>
              </a:solidFill>
              <a:latin typeface="Rubik"/>
              <a:ea typeface="Rubik"/>
              <a:cs typeface="Rubik"/>
              <a:sym typeface="Rubik"/>
            </a:endParaRPr>
          </a:p>
          <a:p>
            <a:pPr indent="0" lvl="0" marL="0" rtl="0" algn="l">
              <a:spcBef>
                <a:spcPts val="1600"/>
              </a:spcBef>
              <a:spcAft>
                <a:spcPts val="0"/>
              </a:spcAft>
              <a:buNone/>
            </a:pPr>
            <a:r>
              <a:rPr lang="en" sz="1800">
                <a:solidFill>
                  <a:srgbClr val="666666"/>
                </a:solidFill>
                <a:latin typeface="Rubik"/>
                <a:ea typeface="Rubik"/>
                <a:cs typeface="Rubik"/>
                <a:sym typeface="Rubik"/>
              </a:rPr>
              <a:t>If you are struggling with mental health issues, please reach out to me, your advisor, to the Dean of Students, or to CAPS. Being proactive early on makes it easier to come up with a plan and help you to be successful.</a:t>
            </a:r>
            <a:endParaRPr sz="1800">
              <a:solidFill>
                <a:srgbClr val="666666"/>
              </a:solidFill>
              <a:latin typeface="Rubik"/>
              <a:ea typeface="Rubik"/>
              <a:cs typeface="Rubik"/>
              <a:sym typeface="Rubik"/>
            </a:endParaRPr>
          </a:p>
          <a:p>
            <a:pPr indent="0" lvl="0" marL="0" rtl="0" algn="l">
              <a:spcBef>
                <a:spcPts val="1600"/>
              </a:spcBef>
              <a:spcAft>
                <a:spcPts val="1600"/>
              </a:spcAft>
              <a:buNone/>
            </a:pPr>
            <a:r>
              <a:rPr lang="en" sz="1800">
                <a:solidFill>
                  <a:srgbClr val="666666"/>
                </a:solidFill>
                <a:latin typeface="Rubik"/>
                <a:ea typeface="Rubik"/>
                <a:cs typeface="Rubik"/>
                <a:sym typeface="Rubik"/>
              </a:rPr>
              <a:t>I am a Mental Health Ally, and I can help you connect to resources on campus. </a:t>
            </a:r>
            <a:endParaRPr sz="1800">
              <a:solidFill>
                <a:srgbClr val="666666"/>
              </a:solidFill>
              <a:latin typeface="Rubik"/>
              <a:ea typeface="Rubik"/>
              <a:cs typeface="Rubik"/>
              <a:sym typeface="Rubi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1"/>
                                        <p:tgtEl>
                                          <p:spTgt spid="2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Effect filter="fade" transition="in">
                                      <p:cBhvr>
                                        <p:cTn dur="1"/>
                                        <p:tgtEl>
                                          <p:spTgt spid="2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Effect filter="fade" transition="in">
                                      <p:cBhvr>
                                        <p:cTn dur="1"/>
                                        <p:tgtEl>
                                          <p:spTgt spid="23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Integrity, Honesty, and Climate</a:t>
            </a:r>
            <a:endParaRPr/>
          </a:p>
        </p:txBody>
      </p:sp>
      <p:sp>
        <p:nvSpPr>
          <p:cNvPr id="245" name="Google Shape;245;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ubik"/>
                <a:ea typeface="Rubik"/>
                <a:cs typeface="Rubik"/>
                <a:sym typeface="Rubik"/>
              </a:rPr>
              <a:t>This is a course that is designed for </a:t>
            </a:r>
            <a:r>
              <a:rPr lang="en" sz="1800">
                <a:latin typeface="Rubik Medium"/>
                <a:ea typeface="Rubik Medium"/>
                <a:cs typeface="Rubik Medium"/>
                <a:sym typeface="Rubik Medium"/>
              </a:rPr>
              <a:t>beginners</a:t>
            </a:r>
            <a:r>
              <a:rPr lang="en" sz="1800">
                <a:latin typeface="Rubik"/>
                <a:ea typeface="Rubik"/>
                <a:cs typeface="Rubik"/>
                <a:sym typeface="Rubik"/>
              </a:rPr>
              <a:t>. Please respect each other’s learning process. If you are a more experienced coder / web designer, come to my office hours and we can figure out some more challenging assignments.</a:t>
            </a:r>
            <a:endParaRPr sz="1800">
              <a:latin typeface="Rubik"/>
              <a:ea typeface="Rubik"/>
              <a:cs typeface="Rubik"/>
              <a:sym typeface="Rubik"/>
            </a:endParaRPr>
          </a:p>
          <a:p>
            <a:pPr indent="0" lvl="0" marL="0" rtl="0" algn="l">
              <a:spcBef>
                <a:spcPts val="2000"/>
              </a:spcBef>
              <a:spcAft>
                <a:spcPts val="0"/>
              </a:spcAft>
              <a:buNone/>
            </a:pPr>
            <a:r>
              <a:rPr lang="en" sz="2000">
                <a:latin typeface="Rubik Medium"/>
                <a:ea typeface="Rubik Medium"/>
                <a:cs typeface="Rubik Medium"/>
                <a:sym typeface="Rubik Medium"/>
              </a:rPr>
              <a:t>Academic Honesty</a:t>
            </a:r>
            <a:endParaRPr sz="2000">
              <a:latin typeface="Rubik"/>
              <a:ea typeface="Rubik"/>
              <a:cs typeface="Rubik"/>
              <a:sym typeface="Rubik"/>
            </a:endParaRPr>
          </a:p>
          <a:p>
            <a:pPr indent="-342900" lvl="0" marL="457200" rtl="0" algn="l">
              <a:spcBef>
                <a:spcPts val="0"/>
              </a:spcBef>
              <a:spcAft>
                <a:spcPts val="0"/>
              </a:spcAft>
              <a:buSzPts val="1800"/>
              <a:buFont typeface="Rubik"/>
              <a:buChar char="-"/>
            </a:pPr>
            <a:r>
              <a:rPr lang="en" sz="1800">
                <a:latin typeface="Rubik"/>
                <a:ea typeface="Rubik"/>
                <a:cs typeface="Rubik"/>
                <a:sym typeface="Rubik"/>
              </a:rPr>
              <a:t>Do not exchange code fragments on any assignments</a:t>
            </a:r>
            <a:endParaRPr sz="1800">
              <a:latin typeface="Rubik"/>
              <a:ea typeface="Rubik"/>
              <a:cs typeface="Rubik"/>
              <a:sym typeface="Rubik"/>
            </a:endParaRPr>
          </a:p>
          <a:p>
            <a:pPr indent="-342900" lvl="0" marL="457200" rtl="0" algn="l">
              <a:spcBef>
                <a:spcPts val="0"/>
              </a:spcBef>
              <a:spcAft>
                <a:spcPts val="0"/>
              </a:spcAft>
              <a:buSzPts val="1800"/>
              <a:buFont typeface="Rubik"/>
              <a:buChar char="-"/>
            </a:pPr>
            <a:r>
              <a:rPr lang="en" sz="1800">
                <a:latin typeface="Rubik"/>
                <a:ea typeface="Rubik"/>
                <a:cs typeface="Rubik"/>
                <a:sym typeface="Rubik"/>
              </a:rPr>
              <a:t>Do not copy solutions from any source</a:t>
            </a:r>
            <a:endParaRPr sz="1800">
              <a:latin typeface="Rubik"/>
              <a:ea typeface="Rubik"/>
              <a:cs typeface="Rubik"/>
              <a:sym typeface="Rubik"/>
            </a:endParaRPr>
          </a:p>
          <a:p>
            <a:pPr indent="-342900" lvl="0" marL="457200" rtl="0" algn="l">
              <a:spcBef>
                <a:spcPts val="0"/>
              </a:spcBef>
              <a:spcAft>
                <a:spcPts val="0"/>
              </a:spcAft>
              <a:buSzPts val="1800"/>
              <a:buChar char="-"/>
            </a:pPr>
            <a:r>
              <a:rPr lang="en" sz="1800">
                <a:latin typeface="Rubik"/>
                <a:ea typeface="Rubik"/>
                <a:cs typeface="Rubik"/>
                <a:sym typeface="Rubik"/>
              </a:rPr>
              <a:t>You can </a:t>
            </a:r>
            <a:r>
              <a:rPr lang="en" sz="1800">
                <a:latin typeface="Rubik Medium"/>
                <a:ea typeface="Rubik Medium"/>
                <a:cs typeface="Rubik Medium"/>
                <a:sym typeface="Rubik Medium"/>
              </a:rPr>
              <a:t>look</a:t>
            </a:r>
            <a:r>
              <a:rPr lang="en" sz="1800">
                <a:latin typeface="Rubik"/>
                <a:ea typeface="Rubik"/>
                <a:cs typeface="Rubik"/>
                <a:sym typeface="Rubik"/>
              </a:rPr>
              <a:t> at others’ code, but don’t scribe it (whiteboard, paper, code)</a:t>
            </a:r>
            <a:endParaRPr sz="1800">
              <a:latin typeface="Rubik"/>
              <a:ea typeface="Rubik"/>
              <a:cs typeface="Rubik"/>
              <a:sym typeface="Rubik"/>
            </a:endParaRPr>
          </a:p>
          <a:p>
            <a:pPr indent="-342900" lvl="0" marL="457200" rtl="0" algn="l">
              <a:spcBef>
                <a:spcPts val="0"/>
              </a:spcBef>
              <a:spcAft>
                <a:spcPts val="0"/>
              </a:spcAft>
              <a:buSzPts val="1800"/>
              <a:buFont typeface="Rubik"/>
              <a:buChar char="-"/>
            </a:pPr>
            <a:r>
              <a:rPr lang="en" sz="1800">
                <a:latin typeface="Rubik"/>
                <a:ea typeface="Rubik"/>
                <a:cs typeface="Rubik"/>
                <a:sym typeface="Rubik"/>
              </a:rPr>
              <a:t>You cannot upload / sell your assignments to code sharing websites</a:t>
            </a:r>
            <a:endParaRPr sz="1800">
              <a:latin typeface="Rubik"/>
              <a:ea typeface="Rubik"/>
              <a:cs typeface="Rubik"/>
              <a:sym typeface="Rubik"/>
            </a:endParaRPr>
          </a:p>
          <a:p>
            <a:pPr indent="-342900" lvl="0" marL="457200" rtl="0" algn="l">
              <a:spcBef>
                <a:spcPts val="0"/>
              </a:spcBef>
              <a:spcAft>
                <a:spcPts val="0"/>
              </a:spcAft>
              <a:buSzPts val="1800"/>
              <a:buFont typeface="Rubik"/>
              <a:buChar char="-"/>
            </a:pPr>
            <a:r>
              <a:rPr lang="en" sz="1800">
                <a:latin typeface="Rubik"/>
                <a:ea typeface="Rubik"/>
                <a:cs typeface="Rubik"/>
                <a:sym typeface="Rubik"/>
              </a:rPr>
              <a:t>You cannot “outsource” your work to friends, family, or contractors</a:t>
            </a:r>
            <a:endParaRPr sz="1800">
              <a:latin typeface="Rubik"/>
              <a:ea typeface="Rubik"/>
              <a:cs typeface="Rubik"/>
              <a:sym typeface="Rubik"/>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Staff</a:t>
            </a:r>
            <a:endParaRPr/>
          </a:p>
        </p:txBody>
      </p:sp>
      <p:sp>
        <p:nvSpPr>
          <p:cNvPr id="251" name="Google Shape;251;p5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Instructor</a:t>
            </a:r>
            <a:endParaRPr b="1" sz="1800"/>
          </a:p>
          <a:p>
            <a:pPr indent="-342900" lvl="0" marL="457200" rtl="0" algn="l">
              <a:spcBef>
                <a:spcPts val="1600"/>
              </a:spcBef>
              <a:spcAft>
                <a:spcPts val="0"/>
              </a:spcAft>
              <a:buSzPts val="1800"/>
              <a:buChar char="-"/>
            </a:pPr>
            <a:r>
              <a:rPr lang="en" sz="1800"/>
              <a:t>Sarah Van Wart</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52" name="Google Shape;252;p5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Peer Mentors</a:t>
            </a:r>
            <a:endParaRPr b="1" sz="1800"/>
          </a:p>
          <a:p>
            <a:pPr indent="-342900" lvl="0" marL="457200" rtl="0" algn="l">
              <a:spcBef>
                <a:spcPts val="1600"/>
              </a:spcBef>
              <a:spcAft>
                <a:spcPts val="0"/>
              </a:spcAft>
              <a:buSzPts val="1800"/>
              <a:buChar char="-"/>
            </a:pPr>
            <a:r>
              <a:rPr lang="en" sz="1800"/>
              <a:t>Nathan Ryan</a:t>
            </a:r>
            <a:endParaRPr sz="1800"/>
          </a:p>
          <a:p>
            <a:pPr indent="-342900" lvl="0" marL="457200" rtl="0" algn="l">
              <a:spcBef>
                <a:spcPts val="0"/>
              </a:spcBef>
              <a:spcAft>
                <a:spcPts val="0"/>
              </a:spcAft>
              <a:buSzPts val="1800"/>
              <a:buChar char="-"/>
            </a:pPr>
            <a:r>
              <a:rPr lang="en" sz="1800"/>
              <a:t>Erick Meikoki</a:t>
            </a:r>
            <a:endParaRPr sz="1800"/>
          </a:p>
          <a:p>
            <a:pPr indent="-342900" lvl="0" marL="457200" rtl="0" algn="l">
              <a:spcBef>
                <a:spcPts val="0"/>
              </a:spcBef>
              <a:spcAft>
                <a:spcPts val="0"/>
              </a:spcAft>
              <a:buSzPts val="1800"/>
              <a:buChar char="-"/>
            </a:pPr>
            <a:r>
              <a:rPr lang="en" sz="1800"/>
              <a:t>Pun Tichachol</a:t>
            </a:r>
            <a:endParaRPr sz="1800"/>
          </a:p>
          <a:p>
            <a:pPr indent="-342900" lvl="0" marL="457200" rtl="0" algn="l">
              <a:spcBef>
                <a:spcPts val="0"/>
              </a:spcBef>
              <a:spcAft>
                <a:spcPts val="0"/>
              </a:spcAft>
              <a:buSzPts val="1800"/>
              <a:buChar char="-"/>
            </a:pPr>
            <a:r>
              <a:rPr lang="en" sz="1800"/>
              <a:t>Hao Zhang</a:t>
            </a:r>
            <a:endParaRPr sz="1800"/>
          </a:p>
          <a:p>
            <a:pPr indent="-342900" lvl="0" marL="457200" rtl="0" algn="l">
              <a:spcBef>
                <a:spcPts val="0"/>
              </a:spcBef>
              <a:spcAft>
                <a:spcPts val="0"/>
              </a:spcAft>
              <a:buSzPts val="1800"/>
              <a:buChar char="-"/>
            </a:pPr>
            <a:r>
              <a:rPr lang="en" sz="1800"/>
              <a:t>Barbara Sledz</a:t>
            </a:r>
            <a:endParaRPr sz="1500">
              <a:solidFill>
                <a:srgbClr val="000000"/>
              </a:solidFill>
              <a:latin typeface="Calibri"/>
              <a:ea typeface="Calibri"/>
              <a:cs typeface="Calibri"/>
              <a:sym typeface="Calibri"/>
            </a:endParaRPr>
          </a:p>
          <a:p>
            <a:pPr indent="0" lvl="0" marL="0" rtl="0" algn="l">
              <a:spcBef>
                <a:spcPts val="0"/>
              </a:spcBef>
              <a:spcAft>
                <a:spcPts val="160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Course Logistics</a:t>
            </a:r>
            <a:endParaRPr/>
          </a:p>
        </p:txBody>
      </p:sp>
      <p:sp>
        <p:nvSpPr>
          <p:cNvPr id="258" name="Google Shape;258;p51"/>
          <p:cNvSpPr txBox="1"/>
          <p:nvPr>
            <p:ph idx="1" type="body"/>
          </p:nvPr>
        </p:nvSpPr>
        <p:spPr>
          <a:xfrm>
            <a:off x="311700" y="1152475"/>
            <a:ext cx="8520600" cy="274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Office Hours posted on the </a:t>
            </a:r>
            <a:r>
              <a:rPr lang="en" u="sng">
                <a:solidFill>
                  <a:schemeClr val="hlink"/>
                </a:solidFill>
                <a:hlinkClick r:id="rId3"/>
              </a:rPr>
              <a:t>course calendar</a:t>
            </a:r>
            <a:endParaRPr/>
          </a:p>
          <a:p>
            <a:pPr indent="-342900" lvl="0" marL="457200" rtl="0" algn="l">
              <a:spcBef>
                <a:spcPts val="1000"/>
              </a:spcBef>
              <a:spcAft>
                <a:spcPts val="0"/>
              </a:spcAft>
              <a:buSzPts val="1800"/>
              <a:buChar char="-"/>
            </a:pPr>
            <a:r>
              <a:rPr lang="en"/>
              <a:t>Course communication: Campuswire:</a:t>
            </a:r>
            <a:endParaRPr/>
          </a:p>
          <a:p>
            <a:pPr indent="-336550" lvl="1" marL="914400" rtl="0" algn="l">
              <a:spcBef>
                <a:spcPts val="0"/>
              </a:spcBef>
              <a:spcAft>
                <a:spcPts val="0"/>
              </a:spcAft>
              <a:buSzPts val="1700"/>
              <a:buChar char="-"/>
            </a:pPr>
            <a:r>
              <a:rPr lang="en" sz="1700"/>
              <a:t>Join link: </a:t>
            </a:r>
            <a:r>
              <a:rPr lang="en" sz="1700" u="sng">
                <a:solidFill>
                  <a:schemeClr val="hlink"/>
                </a:solidFill>
                <a:hlinkClick r:id="rId4"/>
              </a:rPr>
              <a:t>https://campuswire.com/p/GFF598F18</a:t>
            </a:r>
            <a:r>
              <a:rPr lang="en" sz="1700"/>
              <a:t> </a:t>
            </a:r>
            <a:endParaRPr sz="1700"/>
          </a:p>
          <a:p>
            <a:pPr indent="-336550" lvl="1" marL="914400" rtl="0" algn="l">
              <a:spcBef>
                <a:spcPts val="0"/>
              </a:spcBef>
              <a:spcAft>
                <a:spcPts val="0"/>
              </a:spcAft>
              <a:buSzPts val="1700"/>
              <a:buChar char="-"/>
            </a:pPr>
            <a:r>
              <a:rPr lang="en" sz="1700"/>
              <a:t>Join Code: </a:t>
            </a:r>
            <a:r>
              <a:rPr b="1" lang="en" sz="1700"/>
              <a:t>2128</a:t>
            </a:r>
            <a:endParaRPr b="1" sz="1700"/>
          </a:p>
          <a:p>
            <a:pPr indent="-342900" lvl="0" marL="457200" rtl="0" algn="l">
              <a:spcBef>
                <a:spcPts val="1000"/>
              </a:spcBef>
              <a:spcAft>
                <a:spcPts val="0"/>
              </a:spcAft>
              <a:buSzPts val="1800"/>
              <a:buChar char="-"/>
            </a:pPr>
            <a:r>
              <a:rPr lang="en"/>
              <a:t>Resources and submissions:</a:t>
            </a:r>
            <a:endParaRPr/>
          </a:p>
          <a:p>
            <a:pPr indent="-342900" lvl="1" marL="914400" rtl="0" algn="l">
              <a:spcBef>
                <a:spcPts val="0"/>
              </a:spcBef>
              <a:spcAft>
                <a:spcPts val="0"/>
              </a:spcAft>
              <a:buSzPts val="1800"/>
              <a:buChar char="-"/>
            </a:pPr>
            <a:r>
              <a:rPr lang="en" sz="1800" u="sng">
                <a:solidFill>
                  <a:schemeClr val="hlink"/>
                </a:solidFill>
                <a:hlinkClick r:id="rId5"/>
              </a:rPr>
              <a:t>Course website</a:t>
            </a:r>
            <a:r>
              <a:rPr lang="en" sz="1800"/>
              <a:t> for public resources (slides, code files, reference material)</a:t>
            </a:r>
            <a:endParaRPr sz="1800"/>
          </a:p>
          <a:p>
            <a:pPr indent="-342900" lvl="1" marL="914400" rtl="0" algn="l">
              <a:spcBef>
                <a:spcPts val="0"/>
              </a:spcBef>
              <a:spcAft>
                <a:spcPts val="0"/>
              </a:spcAft>
              <a:buSzPts val="1800"/>
              <a:buChar char="-"/>
            </a:pPr>
            <a:r>
              <a:rPr lang="en" sz="1800">
                <a:latin typeface="Rubik Medium"/>
                <a:ea typeface="Rubik Medium"/>
                <a:cs typeface="Rubik Medium"/>
                <a:sym typeface="Rubik Medium"/>
              </a:rPr>
              <a:t>Canvas</a:t>
            </a:r>
            <a:r>
              <a:rPr lang="en" sz="1800"/>
              <a:t> for private resource: assignment submissions, etc.</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264" name="Google Shape;26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t>Introductions</a:t>
            </a:r>
            <a:endParaRPr>
              <a:solidFill>
                <a:srgbClr val="5F3992"/>
              </a:solidFill>
              <a:latin typeface="Open Sans SemiBold"/>
              <a:ea typeface="Open Sans SemiBold"/>
              <a:cs typeface="Open Sans SemiBold"/>
              <a:sym typeface="Open Sans SemiBold"/>
            </a:endParaRPr>
          </a:p>
          <a:p>
            <a:pPr indent="-342900" lvl="0" marL="457200" rtl="0" algn="l">
              <a:spcBef>
                <a:spcPts val="0"/>
              </a:spcBef>
              <a:spcAft>
                <a:spcPts val="0"/>
              </a:spcAft>
              <a:buSzPts val="1800"/>
              <a:buAutoNum type="arabicPeriod"/>
            </a:pPr>
            <a:r>
              <a:rPr lang="en"/>
              <a:t>Overview of the course</a:t>
            </a:r>
            <a:endParaRPr/>
          </a:p>
          <a:p>
            <a:pPr indent="-342900" lvl="0" marL="457200" rtl="0" algn="l">
              <a:spcBef>
                <a:spcPts val="0"/>
              </a:spcBef>
              <a:spcAft>
                <a:spcPts val="0"/>
              </a:spcAft>
              <a:buSzPts val="1800"/>
              <a:buAutoNum type="arabicPeriod"/>
            </a:pPr>
            <a:r>
              <a:rPr lang="en"/>
              <a:t>Logistics</a:t>
            </a:r>
            <a:endParaRPr/>
          </a:p>
          <a:p>
            <a:pPr indent="-342900" lvl="0" marL="457200" rtl="0" algn="l">
              <a:spcBef>
                <a:spcPts val="0"/>
              </a:spcBef>
              <a:spcAft>
                <a:spcPts val="0"/>
              </a:spcAft>
              <a:buClr>
                <a:srgbClr val="5F3992"/>
              </a:buClr>
              <a:buSzPts val="1800"/>
              <a:buFont typeface="Rubik Medium"/>
              <a:buAutoNum type="arabicPeriod"/>
            </a:pPr>
            <a:r>
              <a:rPr lang="en">
                <a:solidFill>
                  <a:srgbClr val="5F3992"/>
                </a:solidFill>
                <a:latin typeface="Open Sans SemiBold"/>
                <a:ea typeface="Open Sans SemiBold"/>
                <a:cs typeface="Open Sans SemiBold"/>
                <a:sym typeface="Open Sans SemiBold"/>
              </a:rPr>
              <a:t>Questionnaire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Questionnaire</a:t>
            </a:r>
            <a:endParaRPr/>
          </a:p>
        </p:txBody>
      </p:sp>
      <p:sp>
        <p:nvSpPr>
          <p:cNvPr id="270" name="Google Shape;270;p53"/>
          <p:cNvSpPr txBox="1"/>
          <p:nvPr>
            <p:ph idx="1" type="body"/>
          </p:nvPr>
        </p:nvSpPr>
        <p:spPr>
          <a:xfrm>
            <a:off x="1889100" y="1195700"/>
            <a:ext cx="53658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hlink"/>
                </a:solidFill>
                <a:highlight>
                  <a:srgbClr val="FFFFFF"/>
                </a:highlight>
                <a:hlinkClick r:id="rId3"/>
              </a:rPr>
              <a:t>https://forms.gle/Rid5aC3Dv4FAMLoM8</a:t>
            </a:r>
            <a:endParaRPr>
              <a:solidFill>
                <a:srgbClr val="000000"/>
              </a:solidFill>
              <a:highlight>
                <a:srgbClr val="FFFFFF"/>
              </a:highlight>
            </a:endParaRPr>
          </a:p>
          <a:p>
            <a:pPr indent="0" lvl="0" marL="0" rtl="0" algn="ctr">
              <a:spcBef>
                <a:spcPts val="1600"/>
              </a:spcBef>
              <a:spcAft>
                <a:spcPts val="1600"/>
              </a:spcAft>
              <a:buNone/>
            </a:pPr>
            <a:r>
              <a:rPr lang="en">
                <a:solidFill>
                  <a:srgbClr val="000000"/>
                </a:solidFill>
              </a:rPr>
              <a:t>We’d love to know a bit more about your background, and interests!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12" name="Google Shape;11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F3992"/>
              </a:buClr>
              <a:buSzPts val="1800"/>
              <a:buFont typeface="Open Sans SemiBold"/>
              <a:buAutoNum type="arabicPeriod"/>
            </a:pPr>
            <a:r>
              <a:rPr lang="en">
                <a:solidFill>
                  <a:srgbClr val="5F3992"/>
                </a:solidFill>
                <a:latin typeface="Open Sans SemiBold"/>
                <a:ea typeface="Open Sans SemiBold"/>
                <a:cs typeface="Open Sans SemiBold"/>
                <a:sym typeface="Open Sans SemiBold"/>
              </a:rPr>
              <a:t>Introductions</a:t>
            </a:r>
            <a:endParaRPr>
              <a:solidFill>
                <a:srgbClr val="5F3992"/>
              </a:solidFill>
              <a:latin typeface="Open Sans SemiBold"/>
              <a:ea typeface="Open Sans SemiBold"/>
              <a:cs typeface="Open Sans SemiBold"/>
              <a:sym typeface="Open Sans SemiBold"/>
            </a:endParaRPr>
          </a:p>
          <a:p>
            <a:pPr indent="-342900" lvl="0" marL="457200" rtl="0" algn="l">
              <a:spcBef>
                <a:spcPts val="0"/>
              </a:spcBef>
              <a:spcAft>
                <a:spcPts val="0"/>
              </a:spcAft>
              <a:buSzPts val="1800"/>
              <a:buAutoNum type="arabicPeriod"/>
            </a:pPr>
            <a:r>
              <a:rPr lang="en"/>
              <a:t>Overview of the course</a:t>
            </a:r>
            <a:endParaRPr/>
          </a:p>
          <a:p>
            <a:pPr indent="-342900" lvl="0" marL="457200" rtl="0" algn="l">
              <a:spcBef>
                <a:spcPts val="0"/>
              </a:spcBef>
              <a:spcAft>
                <a:spcPts val="0"/>
              </a:spcAft>
              <a:buSzPts val="1800"/>
              <a:buAutoNum type="arabicPeriod"/>
            </a:pPr>
            <a:r>
              <a:rPr lang="en"/>
              <a:t>Logistics</a:t>
            </a:r>
            <a:endParaRPr/>
          </a:p>
          <a:p>
            <a:pPr indent="-342900" lvl="0" marL="457200" rtl="0" algn="l">
              <a:spcBef>
                <a:spcPts val="0"/>
              </a:spcBef>
              <a:spcAft>
                <a:spcPts val="0"/>
              </a:spcAft>
              <a:buSzPts val="1800"/>
              <a:buAutoNum type="arabicPeriod"/>
            </a:pPr>
            <a:r>
              <a:rPr lang="en"/>
              <a:t>Questionnaire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Next Up: Intro to the Browser &amp; Web Languages</a:t>
            </a:r>
            <a:endParaRPr/>
          </a:p>
          <a:p>
            <a:pPr indent="0" lvl="0" marL="0" rtl="0" algn="ctr">
              <a:spcBef>
                <a:spcPts val="0"/>
              </a:spcBef>
              <a:spcAft>
                <a:spcPts val="0"/>
              </a:spcAft>
              <a:buNone/>
            </a:pPr>
            <a:r>
              <a:rPr lang="en" sz="2400" u="sng">
                <a:solidFill>
                  <a:schemeClr val="hlink"/>
                </a:solidFill>
                <a:latin typeface="Rubik"/>
                <a:ea typeface="Rubik"/>
                <a:cs typeface="Rubik"/>
                <a:sym typeface="Rubik"/>
                <a:hlinkClick r:id="rId3"/>
              </a:rPr>
              <a:t>Slides</a:t>
            </a:r>
            <a:endParaRPr sz="2400">
              <a:solidFill>
                <a:srgbClr val="434343"/>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118" name="Google Shape;11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Call me Sarah / she / her</a:t>
            </a:r>
            <a:endParaRPr/>
          </a:p>
          <a:p>
            <a:pPr indent="-342900" lvl="0" marL="457200" rtl="0" algn="l">
              <a:spcBef>
                <a:spcPts val="1000"/>
              </a:spcBef>
              <a:spcAft>
                <a:spcPts val="0"/>
              </a:spcAft>
              <a:buSzPts val="1800"/>
              <a:buAutoNum type="arabicPeriod"/>
            </a:pPr>
            <a:r>
              <a:rPr lang="en"/>
              <a:t>I majored in Economics (i.e. non-major) at Yale </a:t>
            </a:r>
            <a:endParaRPr sz="1400"/>
          </a:p>
          <a:p>
            <a:pPr indent="-342900" lvl="0" marL="457200" rtl="0" algn="l">
              <a:spcBef>
                <a:spcPts val="1000"/>
              </a:spcBef>
              <a:spcAft>
                <a:spcPts val="0"/>
              </a:spcAft>
              <a:buSzPts val="1800"/>
              <a:buAutoNum type="arabicPeriod"/>
            </a:pPr>
            <a:r>
              <a:rPr lang="en"/>
              <a:t>Have done web design and web programming for almost 20 years and have seen many generations of web technologies and their evolution</a:t>
            </a:r>
            <a:endParaRPr/>
          </a:p>
          <a:p>
            <a:pPr indent="-342900" lvl="0" marL="457200" rtl="0" algn="l">
              <a:spcBef>
                <a:spcPts val="1000"/>
              </a:spcBef>
              <a:spcAft>
                <a:spcPts val="0"/>
              </a:spcAft>
              <a:buSzPts val="1800"/>
              <a:buAutoNum type="arabicPeriod"/>
            </a:pPr>
            <a:r>
              <a:rPr lang="en"/>
              <a:t>I learned about web programming after undergrad — took a few community college classes, but mostly learned on the job</a:t>
            </a:r>
            <a:endParaRPr/>
          </a:p>
          <a:p>
            <a:pPr indent="-342900" lvl="0" marL="457200" rtl="0" algn="l">
              <a:spcBef>
                <a:spcPts val="1000"/>
              </a:spcBef>
              <a:spcAft>
                <a:spcPts val="1000"/>
              </a:spcAft>
              <a:buSzPts val="1800"/>
              <a:buAutoNum type="arabicPeriod"/>
            </a:pPr>
            <a:r>
              <a:rPr lang="en"/>
              <a:t>Received my PhD at the School of Information at UC Berkeley. My research focuses on l</a:t>
            </a:r>
            <a:r>
              <a:rPr lang="en" sz="1800"/>
              <a:t>earning and education; and c</a:t>
            </a:r>
            <a:r>
              <a:rPr lang="en"/>
              <a:t>ivic tech and civic engagement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 (Continued)</a:t>
            </a:r>
            <a:endParaRPr/>
          </a:p>
        </p:txBody>
      </p:sp>
      <p:sp>
        <p:nvSpPr>
          <p:cNvPr id="124" name="Google Shape;12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I currently co-direct the </a:t>
            </a:r>
            <a:r>
              <a:rPr lang="en" sz="1700" u="sng">
                <a:solidFill>
                  <a:schemeClr val="accent5"/>
                </a:solidFill>
                <a:hlinkClick r:id="rId3">
                  <a:extLst>
                    <a:ext uri="{A12FA001-AC4F-418D-AE19-62706E023703}">
                      <ahyp:hlinkClr val="tx"/>
                    </a:ext>
                  </a:extLst>
                </a:hlinkClick>
              </a:rPr>
              <a:t>TREE Lab</a:t>
            </a:r>
            <a:r>
              <a:rPr lang="en" sz="1700"/>
              <a:t> with Sepehr Vakil to design technologies and learning experiences that help people think about the ethics and politics of technology </a:t>
            </a:r>
            <a:endParaRPr sz="1700"/>
          </a:p>
          <a:p>
            <a:pPr indent="-336550" lvl="0" marL="457200" rtl="0" algn="l">
              <a:spcBef>
                <a:spcPts val="1600"/>
              </a:spcBef>
              <a:spcAft>
                <a:spcPts val="1600"/>
              </a:spcAft>
              <a:buSzPts val="1700"/>
              <a:buAutoNum type="arabicPeriod"/>
            </a:pPr>
            <a:r>
              <a:rPr lang="en" sz="1700"/>
              <a:t>I also oversee a community mentoring program – as part of the </a:t>
            </a:r>
            <a:r>
              <a:rPr lang="en" sz="1700" u="sng">
                <a:solidFill>
                  <a:schemeClr val="hlink"/>
                </a:solidFill>
                <a:hlinkClick r:id="rId4"/>
              </a:rPr>
              <a:t>YW Tech Lab</a:t>
            </a:r>
            <a:r>
              <a:rPr lang="en" sz="1700"/>
              <a:t> (in collaboration with the YWCA and Oakton Community College) – where undergraduates help adults in the broader Evanston community learn about web design and web programming</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Truths and a Lie</a:t>
            </a:r>
            <a:endParaRPr/>
          </a:p>
        </p:txBody>
      </p:sp>
      <p:sp>
        <p:nvSpPr>
          <p:cNvPr id="130" name="Google Shape;13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grew up in Florida</a:t>
            </a:r>
            <a:endParaRPr/>
          </a:p>
          <a:p>
            <a:pPr indent="-342900" lvl="0" marL="457200" rtl="0" algn="l">
              <a:spcBef>
                <a:spcPts val="0"/>
              </a:spcBef>
              <a:spcAft>
                <a:spcPts val="0"/>
              </a:spcAft>
              <a:buSzPts val="1800"/>
              <a:buChar char="●"/>
            </a:pPr>
            <a:r>
              <a:rPr lang="en"/>
              <a:t>I used to work for the NSA</a:t>
            </a:r>
            <a:endParaRPr/>
          </a:p>
          <a:p>
            <a:pPr indent="-342900" lvl="0" marL="457200" rtl="0" algn="l">
              <a:spcBef>
                <a:spcPts val="0"/>
              </a:spcBef>
              <a:spcAft>
                <a:spcPts val="0"/>
              </a:spcAft>
              <a:buSzPts val="1800"/>
              <a:buChar char="●"/>
            </a:pPr>
            <a:r>
              <a:rPr lang="en"/>
              <a:t>I was an NCAA Gymnast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(5 minutes)!</a:t>
            </a:r>
            <a:endParaRPr/>
          </a:p>
        </p:txBody>
      </p:sp>
      <p:sp>
        <p:nvSpPr>
          <p:cNvPr id="136" name="Google Shape;13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 of 3-4:</a:t>
            </a:r>
            <a:endParaRPr/>
          </a:p>
          <a:p>
            <a:pPr indent="-342900" lvl="0" marL="457200" rtl="0" algn="l">
              <a:spcBef>
                <a:spcPts val="1600"/>
              </a:spcBef>
              <a:spcAft>
                <a:spcPts val="0"/>
              </a:spcAft>
              <a:buSzPts val="1800"/>
              <a:buChar char="●"/>
            </a:pPr>
            <a:r>
              <a:rPr lang="en"/>
              <a:t>Your name and year</a:t>
            </a:r>
            <a:endParaRPr/>
          </a:p>
          <a:p>
            <a:pPr indent="-342900" lvl="0" marL="457200" rtl="0" algn="l">
              <a:spcBef>
                <a:spcPts val="0"/>
              </a:spcBef>
              <a:spcAft>
                <a:spcPts val="0"/>
              </a:spcAft>
              <a:buSzPts val="1800"/>
              <a:buChar char="●"/>
            </a:pPr>
            <a:r>
              <a:rPr lang="en"/>
              <a:t>Two truths and a lie</a:t>
            </a:r>
            <a:endParaRPr/>
          </a:p>
          <a:p>
            <a:pPr indent="-342900" lvl="0" marL="457200" rtl="0" algn="l">
              <a:spcBef>
                <a:spcPts val="0"/>
              </a:spcBef>
              <a:spcAft>
                <a:spcPts val="0"/>
              </a:spcAft>
              <a:buSzPts val="1800"/>
              <a:buChar char="●"/>
            </a:pPr>
            <a:r>
              <a:rPr lang="en"/>
              <a:t>One question you have about the class (either a logistics or a content question)</a:t>
            </a:r>
            <a:endParaRPr/>
          </a:p>
          <a:p>
            <a:pPr indent="-342900" lvl="0" marL="457200" rtl="0" algn="l">
              <a:spcBef>
                <a:spcPts val="0"/>
              </a:spcBef>
              <a:spcAft>
                <a:spcPts val="0"/>
              </a:spcAft>
              <a:buSzPts val="1800"/>
              <a:buChar char="●"/>
            </a:pPr>
            <a:r>
              <a:rPr lang="en"/>
              <a:t>Favorite snack / restaurant in Evanston</a:t>
            </a:r>
            <a:endParaRPr/>
          </a:p>
          <a:p>
            <a:pPr indent="0" lvl="0" marL="0" rtl="0" algn="l">
              <a:spcBef>
                <a:spcPts val="1600"/>
              </a:spcBef>
              <a:spcAft>
                <a:spcPts val="1600"/>
              </a:spcAft>
              <a:buNone/>
            </a:pPr>
            <a:r>
              <a:rPr lang="en"/>
              <a:t>Be prepared to share out something you learned about a person in your group!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p:txBody>
      </p:sp>
      <p:sp>
        <p:nvSpPr>
          <p:cNvPr id="142" name="Google Shape;14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527 Cafe - T street food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48" name="Google Shape;14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solidFill>
                  <a:srgbClr val="666666"/>
                </a:solidFill>
              </a:rPr>
              <a:t>Introductions</a:t>
            </a:r>
            <a:endParaRPr>
              <a:solidFill>
                <a:srgbClr val="666666"/>
              </a:solidFill>
            </a:endParaRPr>
          </a:p>
          <a:p>
            <a:pPr indent="-342900" lvl="0" marL="457200" marR="0" rtl="0" algn="l">
              <a:lnSpc>
                <a:spcPct val="115000"/>
              </a:lnSpc>
              <a:spcBef>
                <a:spcPts val="0"/>
              </a:spcBef>
              <a:spcAft>
                <a:spcPts val="0"/>
              </a:spcAft>
              <a:buClr>
                <a:srgbClr val="5F3992"/>
              </a:buClr>
              <a:buSzPts val="1800"/>
              <a:buFont typeface="Open Sans SemiBold"/>
              <a:buAutoNum type="arabicPeriod"/>
            </a:pPr>
            <a:r>
              <a:rPr lang="en">
                <a:solidFill>
                  <a:srgbClr val="5F3992"/>
                </a:solidFill>
                <a:latin typeface="Open Sans SemiBold"/>
                <a:ea typeface="Open Sans SemiBold"/>
                <a:cs typeface="Open Sans SemiBold"/>
                <a:sym typeface="Open Sans SemiBold"/>
              </a:rPr>
              <a:t>Overview of the course</a:t>
            </a:r>
            <a:endParaRPr/>
          </a:p>
          <a:p>
            <a:pPr indent="-342900" lvl="0" marL="457200" rtl="0" algn="l">
              <a:spcBef>
                <a:spcPts val="0"/>
              </a:spcBef>
              <a:spcAft>
                <a:spcPts val="0"/>
              </a:spcAft>
              <a:buSzPts val="1800"/>
              <a:buAutoNum type="arabicPeriod"/>
            </a:pPr>
            <a:r>
              <a:rPr lang="en"/>
              <a:t>Logistics</a:t>
            </a:r>
            <a:endParaRPr/>
          </a:p>
          <a:p>
            <a:pPr indent="-342900" lvl="0" marL="457200" rtl="0" algn="l">
              <a:spcBef>
                <a:spcPts val="0"/>
              </a:spcBef>
              <a:spcAft>
                <a:spcPts val="0"/>
              </a:spcAft>
              <a:buSzPts val="1800"/>
              <a:buAutoNum type="arabicPeriod"/>
            </a:pPr>
            <a:r>
              <a:rPr lang="en"/>
              <a:t>Questionnaire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orthwester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orthwester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