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Oswald Medium"/>
      <p:regular r:id="rId21"/>
      <p:bold r:id="rId22"/>
    </p:embeddedFont>
    <p:embeddedFont>
      <p:font typeface="Rubik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swaldMedium-bold.fntdata"/><Relationship Id="rId21" Type="http://schemas.openxmlformats.org/officeDocument/2006/relationships/font" Target="fonts/OswaldMedium-regular.fntdata"/><Relationship Id="rId24" Type="http://schemas.openxmlformats.org/officeDocument/2006/relationships/font" Target="fonts/Rubik-bold.fntdata"/><Relationship Id="rId23" Type="http://schemas.openxmlformats.org/officeDocument/2006/relationships/font" Target="fonts/Rubik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ubik-boldItalic.fntdata"/><Relationship Id="rId25" Type="http://schemas.openxmlformats.org/officeDocument/2006/relationships/font" Target="fonts/Rubik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7f9dc4ab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7f9dc4ab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7f9dc4ab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7f9dc4ab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7f9dc4ab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7f9dc4ab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7f9dc4ab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7f9dc4ab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7f9dc4ab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7f9dc4ab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7f9dc4ab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7f9dc4ab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7815311a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7815311a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7faac50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7faac50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7f9dc4ab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7f9dc4ab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7f9dc4a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7f9dc4a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7f9dc4ab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7f9dc4ab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7f9dc4ab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7f9dc4ab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7f9dc4abd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7f9dc4abd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d7f9dc4abd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7f9dc4abd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7f9dc4abd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d7f9dc4abd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4200"/>
              <a:buFont typeface="Oswald Medium"/>
              <a:buNone/>
              <a:defRPr sz="4200">
                <a:solidFill>
                  <a:srgbClr val="351C75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368972"/>
            <a:ext cx="82296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8944"/>
            <a:ext cx="7944000" cy="27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  <a:defRPr b="0" i="0" sz="1400" u="none" cap="none" strike="noStrike">
                <a:solidFill>
                  <a:schemeClr val="dk1"/>
                </a:solidFill>
              </a:defRPr>
            </a:lvl1pPr>
            <a:lvl2pPr indent="-368300" lvl="1" marL="9144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  <a:defRPr sz="1400">
                <a:solidFill>
                  <a:schemeClr val="dk1"/>
                </a:solidFill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i="0" sz="2000" u="none" cap="none" strike="noStrike">
                <a:solidFill>
                  <a:schemeClr val="dk1"/>
                </a:solidFill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i="0" sz="2000" u="none" cap="none" strike="noStrike">
                <a:solidFill>
                  <a:schemeClr val="dk1"/>
                </a:solidFill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thwestern - Slides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688" y="1152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Font typeface="Rubik"/>
              <a:buChar char="-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-"/>
              <a:defRPr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-"/>
              <a:defRPr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-"/>
              <a:defRPr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-"/>
              <a:defRPr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-"/>
              <a:defRPr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-"/>
              <a:defRPr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Rubik"/>
              <a:buChar char="-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thwestern Template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Oswald"/>
              <a:buNone/>
              <a:defRPr sz="3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ubik"/>
              <a:buNone/>
              <a:defRPr sz="21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ubik"/>
              <a:buChar char="●"/>
              <a:defRPr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○"/>
              <a:defRPr sz="1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■"/>
              <a:defRPr sz="1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●"/>
              <a:defRPr sz="1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○"/>
              <a:defRPr sz="1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■"/>
              <a:defRPr sz="1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●"/>
              <a:defRPr sz="1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○"/>
              <a:defRPr sz="1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ubik"/>
              <a:buChar char="■"/>
              <a:defRPr sz="1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sbs.com.au/theboat/" TargetMode="External"/><Relationship Id="rId4" Type="http://schemas.openxmlformats.org/officeDocument/2006/relationships/hyperlink" Target="http://www.rleonardi.com/interactive-resume/" TargetMode="External"/><Relationship Id="rId5" Type="http://schemas.openxmlformats.org/officeDocument/2006/relationships/hyperlink" Target="https://codepen.io/cjgammon/pen/djcko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tsandculture.withgoogle.com/en-us/" TargetMode="External"/><Relationship Id="rId4" Type="http://schemas.openxmlformats.org/officeDocument/2006/relationships/hyperlink" Target="http://www.marianopascual.me/" TargetMode="External"/><Relationship Id="rId5" Type="http://schemas.openxmlformats.org/officeDocument/2006/relationships/hyperlink" Target="https://developer.mozilla.org/en-US/docs/Web/API/Geolocation_API" TargetMode="External"/><Relationship Id="rId6" Type="http://schemas.openxmlformats.org/officeDocument/2006/relationships/hyperlink" Target="https://developer.mozilla.org/en-US/docs/Web/API/Geolocation_API" TargetMode="External"/><Relationship Id="rId7" Type="http://schemas.openxmlformats.org/officeDocument/2006/relationships/hyperlink" Target="https://opencagedata.com/guides/how-to-determine-user-location-via-browser-geolocati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en-US/docs/Web/CSS/CSS_animated_properties" TargetMode="External"/><Relationship Id="rId4" Type="http://schemas.openxmlformats.org/officeDocument/2006/relationships/hyperlink" Target="https://developer.mozilla.org/en-US/docs/Web/CSS/transition-timing-fun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L18: Alternative </a:t>
            </a:r>
            <a:br>
              <a:rPr lang="en"/>
            </a:br>
            <a:r>
              <a:rPr lang="en"/>
              <a:t>Inputs / Outputs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 Effects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688" y="1152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Scrolling effects are a way to tell a story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https://www.sbs.com.au/theboat/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http://www.rleonardi.com/interactive-resume/</a:t>
            </a:r>
            <a:r>
              <a:rPr lang="en"/>
              <a:t>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https://codepen.io/cjgammon/pen/djcko</a:t>
            </a:r>
            <a:r>
              <a:rPr lang="en"/>
              <a:t>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Techniques: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Simple: Use the background-fixed property to anchor certain elements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complicated: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Detect whether the HTML element is in the viewport.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it is, you can add a transition (via CSS class) or trigger an animation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Outline</a:t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688" y="1152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Miscellaneous built-in browser functionality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Simple Animations and transitions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674EA7"/>
              </a:buClr>
              <a:buSzPts val="1800"/>
              <a:buAutoNum type="arabicPeriod"/>
            </a:pPr>
            <a:r>
              <a:rPr b="1" lang="en">
                <a:solidFill>
                  <a:srgbClr val="674EA7"/>
                </a:solidFill>
              </a:rPr>
              <a:t>p5.js demos</a:t>
            </a:r>
            <a:endParaRPr b="1">
              <a:solidFill>
                <a:srgbClr val="674EA7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1000"/>
              </a:spcAft>
              <a:buClr>
                <a:srgbClr val="674EA7"/>
              </a:buClr>
              <a:buSzPts val="1800"/>
              <a:buChar char="-"/>
            </a:pPr>
            <a:r>
              <a:rPr lang="en">
                <a:solidFill>
                  <a:srgbClr val="674EA7"/>
                </a:solidFill>
              </a:rPr>
              <a:t>Just ‘cause it’s fun!</a:t>
            </a:r>
            <a:endParaRPr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p5.js</a:t>
            </a:r>
            <a:endParaRPr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688" y="1152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p</a:t>
            </a:r>
            <a:r>
              <a:rPr lang="en"/>
              <a:t>5.js is a JavaScript port of the Processing library that makes use of the HTML5 &lt;canvas /&gt; &lt;audio /&gt; and &lt;video /&gt; elements.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Offers a way to interact with some of the Browser APIs more simply (e.g. the </a:t>
            </a:r>
            <a:r>
              <a:rPr lang="en"/>
              <a:t>webcam</a:t>
            </a:r>
            <a:r>
              <a:rPr lang="en"/>
              <a:t>, </a:t>
            </a:r>
            <a:r>
              <a:rPr lang="en"/>
              <a:t>the </a:t>
            </a:r>
            <a:r>
              <a:rPr lang="en"/>
              <a:t>audio API, canvas, etc.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You can make simple animations or full animations / games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688" y="1152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Tutorial 9 is </a:t>
            </a:r>
            <a:r>
              <a:rPr lang="en"/>
              <a:t>optional (unless you need the credit): use for OH / project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HW4 due tonight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Second project deliverable due this Sunday at midnight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project requirements have been posted.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Outline</a:t>
            </a:r>
            <a:endParaRPr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688" y="1152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Miscellaneous built-in browser functionality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Video, audio, webcam, geolocation, etc.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Simple Animations and transitions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Scroll effects, etc.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p5.js demos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1000"/>
              </a:spcAft>
              <a:buSzPts val="1800"/>
              <a:buChar char="-"/>
            </a:pPr>
            <a:r>
              <a:rPr lang="en"/>
              <a:t>Just ‘cause it’s fun!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Outline</a:t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688" y="1152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AutoNum type="arabicPeriod"/>
            </a:pPr>
            <a:r>
              <a:rPr b="1" lang="en">
                <a:solidFill>
                  <a:srgbClr val="674EA7"/>
                </a:solidFill>
              </a:rPr>
              <a:t>Miscellaneous built-in browser functionality</a:t>
            </a:r>
            <a:endParaRPr b="1">
              <a:solidFill>
                <a:srgbClr val="674EA7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-"/>
            </a:pPr>
            <a:r>
              <a:rPr lang="en">
                <a:solidFill>
                  <a:srgbClr val="674EA7"/>
                </a:solidFill>
              </a:rPr>
              <a:t>Video, audio, webcam, geolocation, etc.</a:t>
            </a:r>
            <a:endParaRPr>
              <a:solidFill>
                <a:srgbClr val="674EA7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Simple Animations and transitions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p5.js demos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Browser APIs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688" y="1152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Video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https://artsandculture.withgoogle.com/en-us/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Audio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http://www.marianopascual.me/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Geolocation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D</a:t>
            </a:r>
            <a:r>
              <a:rPr lang="en" u="sng">
                <a:solidFill>
                  <a:schemeClr val="hlink"/>
                </a:solidFill>
                <a:hlinkClick r:id="rId6"/>
              </a:rPr>
              <a:t>ocs</a:t>
            </a:r>
            <a:r>
              <a:rPr lang="en"/>
              <a:t> | </a:t>
            </a:r>
            <a:r>
              <a:rPr lang="en" u="sng">
                <a:solidFill>
                  <a:schemeClr val="hlink"/>
                </a:solidFill>
                <a:hlinkClick r:id="rId7"/>
              </a:rPr>
              <a:t>How it Works</a:t>
            </a:r>
            <a:r>
              <a:rPr lang="en"/>
              <a:t> (can use IP addresses, cell towers, GPS, WiFi, etc.)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Fullscreen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Useful for viewing media (Netflix, slideshows, etc.)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br>
              <a:rPr lang="en"/>
            </a:br>
            <a:r>
              <a:rPr lang="en"/>
              <a:t>Let’s look at some demos...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Outline</a:t>
            </a:r>
            <a:endParaRPr/>
          </a:p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311688" y="1152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Miscellaneous built-in browser functionality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674EA7"/>
              </a:buClr>
              <a:buSzPts val="1800"/>
              <a:buAutoNum type="arabicPeriod"/>
            </a:pPr>
            <a:r>
              <a:rPr b="1" lang="en">
                <a:solidFill>
                  <a:srgbClr val="674EA7"/>
                </a:solidFill>
              </a:rPr>
              <a:t>Simple Animations and transitions</a:t>
            </a:r>
            <a:endParaRPr b="1">
              <a:solidFill>
                <a:srgbClr val="674EA7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-"/>
            </a:pPr>
            <a:r>
              <a:rPr lang="en">
                <a:solidFill>
                  <a:srgbClr val="674EA7"/>
                </a:solidFill>
              </a:rPr>
              <a:t>Scroll effects, etc.</a:t>
            </a:r>
            <a:endParaRPr>
              <a:solidFill>
                <a:srgbClr val="674EA7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p5.js demos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Animations Useful?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688" y="1152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Micro-animations are very effective for giving users feedback when interacting with the screen.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for data visualization (draw a user’s eye to changes)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also offer you another opportunity to be creative / brand your site</a:t>
            </a:r>
            <a:endParaRPr sz="2100"/>
          </a:p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688" y="1152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can you animate?</a:t>
            </a:r>
            <a:endParaRPr b="1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Here's a list from Mozilla</a:t>
            </a:r>
            <a:r>
              <a:rPr lang="en"/>
              <a:t>. Basically, all colors, and anything that’s numeric.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/>
            </a:br>
            <a:r>
              <a:rPr b="1" lang="en"/>
              <a:t>What are the transition properties I can play with?</a:t>
            </a:r>
            <a:endParaRPr b="1"/>
          </a:p>
          <a:p>
            <a:pPr indent="0" lvl="0" marL="406400" marR="10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9900"/>
                </a:solidFill>
              </a:rPr>
              <a:t>div</a:t>
            </a:r>
            <a:r>
              <a:rPr lang="en">
                <a:solidFill>
                  <a:srgbClr val="333333"/>
                </a:solidFill>
              </a:rPr>
              <a:t> </a:t>
            </a:r>
            <a:r>
              <a:rPr lang="en">
                <a:solidFill>
                  <a:srgbClr val="999999"/>
                </a:solidFill>
              </a:rPr>
              <a:t>{</a:t>
            </a:r>
            <a:r>
              <a:rPr lang="en">
                <a:solidFill>
                  <a:srgbClr val="333333"/>
                </a:solidFill>
              </a:rPr>
              <a:t> </a:t>
            </a:r>
            <a:r>
              <a:rPr lang="en">
                <a:solidFill>
                  <a:srgbClr val="990055"/>
                </a:solidFill>
              </a:rPr>
              <a:t>transition</a:t>
            </a:r>
            <a:r>
              <a:rPr lang="en">
                <a:solidFill>
                  <a:srgbClr val="999999"/>
                </a:solidFill>
              </a:rPr>
              <a:t>:</a:t>
            </a:r>
            <a:r>
              <a:rPr lang="en">
                <a:solidFill>
                  <a:srgbClr val="333333"/>
                </a:solidFill>
              </a:rPr>
              <a:t> &lt;property&gt; &lt;duration&gt; &lt;</a:t>
            </a:r>
            <a:r>
              <a:rPr lang="en" u="sng">
                <a:solidFill>
                  <a:schemeClr val="hlink"/>
                </a:solidFill>
                <a:hlinkClick r:id="rId4"/>
              </a:rPr>
              <a:t>timing-function</a:t>
            </a:r>
            <a:r>
              <a:rPr lang="en">
                <a:solidFill>
                  <a:srgbClr val="333333"/>
                </a:solidFill>
              </a:rPr>
              <a:t>&gt; &lt;delay&gt;</a:t>
            </a:r>
            <a:r>
              <a:rPr lang="en">
                <a:solidFill>
                  <a:srgbClr val="999999"/>
                </a:solidFill>
              </a:rPr>
              <a:t>;</a:t>
            </a:r>
            <a:r>
              <a:rPr lang="en">
                <a:solidFill>
                  <a:srgbClr val="333333"/>
                </a:solidFill>
              </a:rPr>
              <a:t> </a:t>
            </a:r>
            <a:r>
              <a:rPr lang="en">
                <a:solidFill>
                  <a:srgbClr val="999999"/>
                </a:solidFill>
              </a:rPr>
              <a:t>}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What is a keyframe?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Keyframes are a way to make more complex animations</a:t>
            </a:r>
            <a:endParaRPr/>
          </a:p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Transitions: FAQs</a:t>
            </a:r>
            <a:endParaRPr/>
          </a:p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orthwester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