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ubik Medium"/>
      <p:regular r:id="rId25"/>
      <p:bold r:id="rId26"/>
      <p:italic r:id="rId27"/>
      <p:boldItalic r:id="rId28"/>
    </p:embeddedFont>
    <p:embeddedFont>
      <p:font typeface="Oswald Medium"/>
      <p:regular r:id="rId29"/>
      <p:bold r:id="rId30"/>
    </p:embeddedFont>
    <p:embeddedFont>
      <p:font typeface="Rubik"/>
      <p:regular r:id="rId31"/>
      <p:bold r:id="rId32"/>
      <p:italic r:id="rId33"/>
      <p:boldItalic r:id="rId34"/>
    </p:embeddedFont>
    <p:embeddedFont>
      <p:font typeface="Oswald"/>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ubikMedium-bold.fntdata"/><Relationship Id="rId25" Type="http://schemas.openxmlformats.org/officeDocument/2006/relationships/font" Target="fonts/RubikMedium-regular.fntdata"/><Relationship Id="rId28" Type="http://schemas.openxmlformats.org/officeDocument/2006/relationships/font" Target="fonts/RubikMedium-boldItalic.fntdata"/><Relationship Id="rId27" Type="http://schemas.openxmlformats.org/officeDocument/2006/relationships/font" Target="fonts/Rubik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regular.fntdata"/><Relationship Id="rId30" Type="http://schemas.openxmlformats.org/officeDocument/2006/relationships/font" Target="fonts/OswaldMedium-bold.fntdata"/><Relationship Id="rId11" Type="http://schemas.openxmlformats.org/officeDocument/2006/relationships/slide" Target="slides/slide6.xml"/><Relationship Id="rId33" Type="http://schemas.openxmlformats.org/officeDocument/2006/relationships/font" Target="fonts/Rubik-italic.fntdata"/><Relationship Id="rId10" Type="http://schemas.openxmlformats.org/officeDocument/2006/relationships/slide" Target="slides/slide5.xml"/><Relationship Id="rId32" Type="http://schemas.openxmlformats.org/officeDocument/2006/relationships/font" Target="fonts/Rubik-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Rubik-boldItalic.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6d97eb60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6d97eb60e_0_5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6e1cb07b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e1cb07b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86e1cb07b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6e1cb07b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6e1cb07b1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86e1cb07b1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a06936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a069361e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a069361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a069361ea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9b7e2b62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9b7e2b62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29b7e2b62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9b7e2b62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9b7e2b629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9b7e2b629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9b7e2b629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29b7e2b629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9b7e2b629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9b7e2b629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129b7e2b629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9b7e2b6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9b7e2b629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8d998f8f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8d998f8f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d8d998f8f1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6e1cb07b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6e1cb07b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86e1cb07b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6e1cb07b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6e1cb07b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86e1cb07b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9b7e2b62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9b7e2b62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29b7e2b62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9b7e2b62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9b7e2b62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29b7e2b62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7d929dda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d929dda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77d929dda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7d929dda0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d929dda0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77d929dda0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6e1cb07b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6e1cb07b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86e1cb07b1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7d929dda0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7d929dda0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77d929dda0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Clr>
                <a:srgbClr val="351C75"/>
              </a:buClr>
              <a:buSzPts val="5600"/>
              <a:buFont typeface="Oswald Medium"/>
              <a:buNone/>
              <a:defRPr sz="5600">
                <a:solidFill>
                  <a:srgbClr val="351C75"/>
                </a:solidFill>
                <a:latin typeface="Oswald Medium"/>
                <a:ea typeface="Oswald Medium"/>
                <a:cs typeface="Oswald Medium"/>
                <a:sym typeface="Oswald Medium"/>
              </a:defRPr>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Font typeface="Rubik"/>
              <a:buNone/>
              <a:defRPr sz="3200">
                <a:latin typeface="Rubik"/>
                <a:ea typeface="Rubik"/>
                <a:cs typeface="Rubik"/>
                <a:sym typeface="Rubik"/>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Font typeface="Rubik"/>
              <a:buChar char="●"/>
              <a:defRPr>
                <a:latin typeface="Rubik"/>
                <a:ea typeface="Rubik"/>
                <a:cs typeface="Rubik"/>
                <a:sym typeface="Rubik"/>
              </a:defRPr>
            </a:lvl1pPr>
            <a:lvl2pPr indent="-349250" lvl="1" marL="914400" algn="ctr">
              <a:spcBef>
                <a:spcPts val="2100"/>
              </a:spcBef>
              <a:spcAft>
                <a:spcPts val="0"/>
              </a:spcAft>
              <a:buSzPts val="1900"/>
              <a:buFont typeface="Rubik"/>
              <a:buChar char="○"/>
              <a:defRPr>
                <a:latin typeface="Rubik"/>
                <a:ea typeface="Rubik"/>
                <a:cs typeface="Rubik"/>
                <a:sym typeface="Rubik"/>
              </a:defRPr>
            </a:lvl2pPr>
            <a:lvl3pPr indent="-349250" lvl="2" marL="1371600" algn="ctr">
              <a:spcBef>
                <a:spcPts val="2100"/>
              </a:spcBef>
              <a:spcAft>
                <a:spcPts val="0"/>
              </a:spcAft>
              <a:buSzPts val="1900"/>
              <a:buFont typeface="Rubik"/>
              <a:buChar char="■"/>
              <a:defRPr>
                <a:latin typeface="Rubik"/>
                <a:ea typeface="Rubik"/>
                <a:cs typeface="Rubik"/>
                <a:sym typeface="Rubik"/>
              </a:defRPr>
            </a:lvl3pPr>
            <a:lvl4pPr indent="-349250" lvl="3" marL="1828800" algn="ctr">
              <a:spcBef>
                <a:spcPts val="2100"/>
              </a:spcBef>
              <a:spcAft>
                <a:spcPts val="0"/>
              </a:spcAft>
              <a:buSzPts val="1900"/>
              <a:buFont typeface="Rubik"/>
              <a:buChar char="●"/>
              <a:defRPr>
                <a:latin typeface="Rubik"/>
                <a:ea typeface="Rubik"/>
                <a:cs typeface="Rubik"/>
                <a:sym typeface="Rubik"/>
              </a:defRPr>
            </a:lvl4pPr>
            <a:lvl5pPr indent="-349250" lvl="4" marL="2286000" algn="ctr">
              <a:spcBef>
                <a:spcPts val="2100"/>
              </a:spcBef>
              <a:spcAft>
                <a:spcPts val="0"/>
              </a:spcAft>
              <a:buSzPts val="1900"/>
              <a:buFont typeface="Rubik"/>
              <a:buChar char="○"/>
              <a:defRPr>
                <a:latin typeface="Rubik"/>
                <a:ea typeface="Rubik"/>
                <a:cs typeface="Rubik"/>
                <a:sym typeface="Rubik"/>
              </a:defRPr>
            </a:lvl5pPr>
            <a:lvl6pPr indent="-349250" lvl="5" marL="2743200" algn="ctr">
              <a:spcBef>
                <a:spcPts val="2100"/>
              </a:spcBef>
              <a:spcAft>
                <a:spcPts val="0"/>
              </a:spcAft>
              <a:buSzPts val="1900"/>
              <a:buFont typeface="Rubik"/>
              <a:buChar char="■"/>
              <a:defRPr>
                <a:latin typeface="Rubik"/>
                <a:ea typeface="Rubik"/>
                <a:cs typeface="Rubik"/>
                <a:sym typeface="Rubik"/>
              </a:defRPr>
            </a:lvl6pPr>
            <a:lvl7pPr indent="-349250" lvl="6" marL="3200400" algn="ctr">
              <a:spcBef>
                <a:spcPts val="2100"/>
              </a:spcBef>
              <a:spcAft>
                <a:spcPts val="0"/>
              </a:spcAft>
              <a:buSzPts val="1900"/>
              <a:buFont typeface="Rubik"/>
              <a:buChar char="●"/>
              <a:defRPr>
                <a:latin typeface="Rubik"/>
                <a:ea typeface="Rubik"/>
                <a:cs typeface="Rubik"/>
                <a:sym typeface="Rubik"/>
              </a:defRPr>
            </a:lvl7pPr>
            <a:lvl8pPr indent="-349250" lvl="7" marL="3657600" algn="ctr">
              <a:spcBef>
                <a:spcPts val="2100"/>
              </a:spcBef>
              <a:spcAft>
                <a:spcPts val="0"/>
              </a:spcAft>
              <a:buSzPts val="1900"/>
              <a:buFont typeface="Rubik"/>
              <a:buChar char="○"/>
              <a:defRPr>
                <a:latin typeface="Rubik"/>
                <a:ea typeface="Rubik"/>
                <a:cs typeface="Rubik"/>
                <a:sym typeface="Rubik"/>
              </a:defRPr>
            </a:lvl8pPr>
            <a:lvl9pPr indent="-349250" lvl="8" marL="4114800" algn="ctr">
              <a:spcBef>
                <a:spcPts val="2100"/>
              </a:spcBef>
              <a:spcAft>
                <a:spcPts val="2100"/>
              </a:spcAft>
              <a:buSzPts val="1900"/>
              <a:buFont typeface="Rubik"/>
              <a:buChar char="■"/>
              <a:defRPr>
                <a:latin typeface="Rubik"/>
                <a:ea typeface="Rubik"/>
                <a:cs typeface="Rubik"/>
                <a:sym typeface="Rubik"/>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609600" y="491962"/>
            <a:ext cx="10972800" cy="957300"/>
          </a:xfrm>
          <a:prstGeom prst="rect">
            <a:avLst/>
          </a:prstGeom>
          <a:noFill/>
          <a:ln>
            <a:noFill/>
          </a:ln>
        </p:spPr>
        <p:txBody>
          <a:bodyPr anchorCtr="0" anchor="ctr" bIns="121900" lIns="121900" spcFirstLastPara="1" rIns="121900" wrap="square" tIns="121900">
            <a:noAutofit/>
          </a:bodyPr>
          <a:lstStyle>
            <a:lvl1pPr lvl="0" marR="0" rtl="0" algn="ctr">
              <a:spcBef>
                <a:spcPts val="0"/>
              </a:spcBef>
              <a:spcAft>
                <a:spcPts val="0"/>
              </a:spcAft>
              <a:buClr>
                <a:schemeClr val="dk1"/>
              </a:buClr>
              <a:buSzPts val="5300"/>
              <a:buFont typeface="Oswald"/>
              <a:buNone/>
              <a:defRPr i="0" sz="5300" u="none" cap="none" strike="noStrike">
                <a:solidFill>
                  <a:schemeClr val="dk1"/>
                </a:solidFill>
                <a:latin typeface="Oswald"/>
                <a:ea typeface="Oswald"/>
                <a:cs typeface="Oswald"/>
                <a:sym typeface="Oswald"/>
              </a:defRPr>
            </a:lvl1pPr>
            <a:lvl2pPr lvl="1" rtl="0">
              <a:spcBef>
                <a:spcPts val="0"/>
              </a:spcBef>
              <a:spcAft>
                <a:spcPts val="0"/>
              </a:spcAft>
              <a:buSzPts val="3700"/>
              <a:buFont typeface="Oswald"/>
              <a:buNone/>
              <a:defRPr sz="2400">
                <a:latin typeface="Oswald"/>
                <a:ea typeface="Oswald"/>
                <a:cs typeface="Oswald"/>
                <a:sym typeface="Oswald"/>
              </a:defRPr>
            </a:lvl2pPr>
            <a:lvl3pPr lvl="2" rtl="0">
              <a:spcBef>
                <a:spcPts val="0"/>
              </a:spcBef>
              <a:spcAft>
                <a:spcPts val="0"/>
              </a:spcAft>
              <a:buSzPts val="3700"/>
              <a:buFont typeface="Oswald"/>
              <a:buNone/>
              <a:defRPr sz="2400">
                <a:latin typeface="Oswald"/>
                <a:ea typeface="Oswald"/>
                <a:cs typeface="Oswald"/>
                <a:sym typeface="Oswald"/>
              </a:defRPr>
            </a:lvl3pPr>
            <a:lvl4pPr lvl="3" rtl="0">
              <a:spcBef>
                <a:spcPts val="0"/>
              </a:spcBef>
              <a:spcAft>
                <a:spcPts val="0"/>
              </a:spcAft>
              <a:buSzPts val="3700"/>
              <a:buFont typeface="Oswald"/>
              <a:buNone/>
              <a:defRPr sz="2400">
                <a:latin typeface="Oswald"/>
                <a:ea typeface="Oswald"/>
                <a:cs typeface="Oswald"/>
                <a:sym typeface="Oswald"/>
              </a:defRPr>
            </a:lvl4pPr>
            <a:lvl5pPr lvl="4" rtl="0">
              <a:spcBef>
                <a:spcPts val="0"/>
              </a:spcBef>
              <a:spcAft>
                <a:spcPts val="0"/>
              </a:spcAft>
              <a:buSzPts val="3700"/>
              <a:buFont typeface="Oswald"/>
              <a:buNone/>
              <a:defRPr sz="2400">
                <a:latin typeface="Oswald"/>
                <a:ea typeface="Oswald"/>
                <a:cs typeface="Oswald"/>
                <a:sym typeface="Oswald"/>
              </a:defRPr>
            </a:lvl5pPr>
            <a:lvl6pPr lvl="5" rtl="0">
              <a:spcBef>
                <a:spcPts val="0"/>
              </a:spcBef>
              <a:spcAft>
                <a:spcPts val="0"/>
              </a:spcAft>
              <a:buSzPts val="3700"/>
              <a:buFont typeface="Oswald"/>
              <a:buNone/>
              <a:defRPr sz="2400">
                <a:latin typeface="Oswald"/>
                <a:ea typeface="Oswald"/>
                <a:cs typeface="Oswald"/>
                <a:sym typeface="Oswald"/>
              </a:defRPr>
            </a:lvl6pPr>
            <a:lvl7pPr lvl="6" rtl="0">
              <a:spcBef>
                <a:spcPts val="0"/>
              </a:spcBef>
              <a:spcAft>
                <a:spcPts val="0"/>
              </a:spcAft>
              <a:buSzPts val="3700"/>
              <a:buFont typeface="Oswald"/>
              <a:buNone/>
              <a:defRPr sz="2400">
                <a:latin typeface="Oswald"/>
                <a:ea typeface="Oswald"/>
                <a:cs typeface="Oswald"/>
                <a:sym typeface="Oswald"/>
              </a:defRPr>
            </a:lvl7pPr>
            <a:lvl8pPr lvl="7" rtl="0">
              <a:spcBef>
                <a:spcPts val="0"/>
              </a:spcBef>
              <a:spcAft>
                <a:spcPts val="0"/>
              </a:spcAft>
              <a:buSzPts val="3700"/>
              <a:buFont typeface="Oswald"/>
              <a:buNone/>
              <a:defRPr sz="2400">
                <a:latin typeface="Oswald"/>
                <a:ea typeface="Oswald"/>
                <a:cs typeface="Oswald"/>
                <a:sym typeface="Oswald"/>
              </a:defRPr>
            </a:lvl8pPr>
            <a:lvl9pPr lvl="8" rtl="0">
              <a:spcBef>
                <a:spcPts val="0"/>
              </a:spcBef>
              <a:spcAft>
                <a:spcPts val="0"/>
              </a:spcAft>
              <a:buSzPts val="3700"/>
              <a:buFont typeface="Oswald"/>
              <a:buNone/>
              <a:defRPr sz="2400">
                <a:latin typeface="Oswald"/>
                <a:ea typeface="Oswald"/>
                <a:cs typeface="Oswald"/>
                <a:sym typeface="Oswald"/>
              </a:defRPr>
            </a:lvl9pPr>
          </a:lstStyle>
          <a:p/>
        </p:txBody>
      </p:sp>
      <p:sp>
        <p:nvSpPr>
          <p:cNvPr id="56" name="Google Shape;56;p13"/>
          <p:cNvSpPr txBox="1"/>
          <p:nvPr>
            <p:ph idx="1" type="body"/>
          </p:nvPr>
        </p:nvSpPr>
        <p:spPr>
          <a:xfrm>
            <a:off x="609600" y="1611925"/>
            <a:ext cx="10591800" cy="3637800"/>
          </a:xfrm>
          <a:prstGeom prst="rect">
            <a:avLst/>
          </a:prstGeom>
          <a:noFill/>
          <a:ln>
            <a:noFill/>
          </a:ln>
        </p:spPr>
        <p:txBody>
          <a:bodyPr anchorCtr="0" anchor="t" bIns="121900" lIns="121900" spcFirstLastPara="1" rIns="121900" wrap="square" tIns="121900">
            <a:noAutofit/>
          </a:bodyPr>
          <a:lstStyle>
            <a:lvl1pPr indent="-342900" lvl="0" marL="457200" rtl="0">
              <a:spcBef>
                <a:spcPts val="900"/>
              </a:spcBef>
              <a:spcAft>
                <a:spcPts val="0"/>
              </a:spcAft>
              <a:buClr>
                <a:srgbClr val="666666"/>
              </a:buClr>
              <a:buSzPts val="1800"/>
              <a:buChar char="-"/>
              <a:defRPr b="0" i="0" sz="1800" u="none" cap="none" strike="noStrike">
                <a:solidFill>
                  <a:schemeClr val="dk1"/>
                </a:solidFill>
              </a:defRPr>
            </a:lvl1pPr>
            <a:lvl2pPr indent="-412750" lvl="1" marL="914400" rtl="0">
              <a:spcBef>
                <a:spcPts val="1000"/>
              </a:spcBef>
              <a:spcAft>
                <a:spcPts val="0"/>
              </a:spcAft>
              <a:buClr>
                <a:schemeClr val="dk1"/>
              </a:buClr>
              <a:buSzPts val="2900"/>
              <a:buChar char="-"/>
              <a:defRPr sz="1800">
                <a:solidFill>
                  <a:schemeClr val="dk1"/>
                </a:solidFill>
              </a:defRPr>
            </a:lvl2pPr>
            <a:lvl3pPr indent="-400050" lvl="2" marL="1371600" marR="0" rtl="0" algn="l">
              <a:lnSpc>
                <a:spcPct val="115000"/>
              </a:lnSpc>
              <a:spcBef>
                <a:spcPts val="1000"/>
              </a:spcBef>
              <a:spcAft>
                <a:spcPts val="0"/>
              </a:spcAft>
              <a:buClr>
                <a:schemeClr val="dk1"/>
              </a:buClr>
              <a:buSzPts val="2700"/>
              <a:buChar char="-"/>
              <a:defRPr i="0" sz="2700" u="none" cap="none" strike="noStrike">
                <a:solidFill>
                  <a:schemeClr val="dk1"/>
                </a:solidFill>
              </a:defRPr>
            </a:lvl3pPr>
            <a:lvl4pPr indent="-400050" lvl="3" marL="1828800" marR="0" rtl="0" algn="l">
              <a:lnSpc>
                <a:spcPct val="115000"/>
              </a:lnSpc>
              <a:spcBef>
                <a:spcPts val="1300"/>
              </a:spcBef>
              <a:spcAft>
                <a:spcPts val="0"/>
              </a:spcAft>
              <a:buClr>
                <a:schemeClr val="dk1"/>
              </a:buClr>
              <a:buSzPts val="2700"/>
              <a:buChar char="-"/>
              <a:defRPr i="0" sz="2700" u="none" cap="none" strike="noStrike">
                <a:solidFill>
                  <a:schemeClr val="dk1"/>
                </a:solidFill>
              </a:defRPr>
            </a:lvl4pPr>
            <a:lvl5pPr indent="-400050" lvl="4" marL="2286000" marR="0" rtl="0" algn="l">
              <a:lnSpc>
                <a:spcPct val="115000"/>
              </a:lnSpc>
              <a:spcBef>
                <a:spcPts val="13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lnSpc>
                <a:spcPct val="115000"/>
              </a:lnSpc>
              <a:spcBef>
                <a:spcPts val="13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lnSpc>
                <a:spcPct val="115000"/>
              </a:lnSpc>
              <a:spcBef>
                <a:spcPts val="13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lnSpc>
                <a:spcPct val="115000"/>
              </a:lnSpc>
              <a:spcBef>
                <a:spcPts val="13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lnSpc>
                <a:spcPct val="115000"/>
              </a:lnSpc>
              <a:spcBef>
                <a:spcPts val="1300"/>
              </a:spcBef>
              <a:spcAft>
                <a:spcPts val="130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57" name="Google Shape;57;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6900"/>
              <a:buFont typeface="Oswald Medium"/>
              <a:buNone/>
              <a:defRPr sz="6900">
                <a:latin typeface="Oswald Medium"/>
                <a:ea typeface="Oswald Medium"/>
                <a:cs typeface="Oswald Medium"/>
                <a:sym typeface="Oswald Medium"/>
              </a:defRPr>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64" name="Google Shape;64;p15"/>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Font typeface="Rubik"/>
              <a:buNone/>
              <a:defRPr sz="3200">
                <a:latin typeface="Rubik"/>
                <a:ea typeface="Rubik"/>
                <a:cs typeface="Rubik"/>
                <a:sym typeface="Rubik"/>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65" name="Google Shape;65;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500"/>
              <a:buFont typeface="Oswald"/>
              <a:buNone/>
              <a:defRPr sz="4500">
                <a:latin typeface="Oswald"/>
                <a:ea typeface="Oswald"/>
                <a:cs typeface="Oswald"/>
                <a:sym typeface="Oswald"/>
              </a:defRPr>
            </a:lvl1pPr>
            <a:lvl2pPr lvl="1" rtl="0" algn="ctr">
              <a:spcBef>
                <a:spcPts val="0"/>
              </a:spcBef>
              <a:spcAft>
                <a:spcPts val="0"/>
              </a:spcAft>
              <a:buSzPts val="4500"/>
              <a:buFont typeface="Open Sans"/>
              <a:buNone/>
              <a:defRPr sz="4500">
                <a:latin typeface="Open Sans"/>
                <a:ea typeface="Open Sans"/>
                <a:cs typeface="Open Sans"/>
                <a:sym typeface="Open Sans"/>
              </a:defRPr>
            </a:lvl2pPr>
            <a:lvl3pPr lvl="2" rtl="0" algn="ctr">
              <a:spcBef>
                <a:spcPts val="0"/>
              </a:spcBef>
              <a:spcAft>
                <a:spcPts val="0"/>
              </a:spcAft>
              <a:buSzPts val="4500"/>
              <a:buFont typeface="Open Sans"/>
              <a:buNone/>
              <a:defRPr sz="4500">
                <a:latin typeface="Open Sans"/>
                <a:ea typeface="Open Sans"/>
                <a:cs typeface="Open Sans"/>
                <a:sym typeface="Open Sans"/>
              </a:defRPr>
            </a:lvl3pPr>
            <a:lvl4pPr lvl="3" rtl="0" algn="ctr">
              <a:spcBef>
                <a:spcPts val="0"/>
              </a:spcBef>
              <a:spcAft>
                <a:spcPts val="0"/>
              </a:spcAft>
              <a:buSzPts val="4500"/>
              <a:buFont typeface="Open Sans"/>
              <a:buNone/>
              <a:defRPr sz="4500">
                <a:latin typeface="Open Sans"/>
                <a:ea typeface="Open Sans"/>
                <a:cs typeface="Open Sans"/>
                <a:sym typeface="Open Sans"/>
              </a:defRPr>
            </a:lvl4pPr>
            <a:lvl5pPr lvl="4" rtl="0" algn="ctr">
              <a:spcBef>
                <a:spcPts val="0"/>
              </a:spcBef>
              <a:spcAft>
                <a:spcPts val="0"/>
              </a:spcAft>
              <a:buSzPts val="4500"/>
              <a:buFont typeface="Open Sans"/>
              <a:buNone/>
              <a:defRPr sz="4500">
                <a:latin typeface="Open Sans"/>
                <a:ea typeface="Open Sans"/>
                <a:cs typeface="Open Sans"/>
                <a:sym typeface="Open Sans"/>
              </a:defRPr>
            </a:lvl5pPr>
            <a:lvl6pPr lvl="5" rtl="0" algn="ctr">
              <a:spcBef>
                <a:spcPts val="0"/>
              </a:spcBef>
              <a:spcAft>
                <a:spcPts val="0"/>
              </a:spcAft>
              <a:buSzPts val="4500"/>
              <a:buFont typeface="Open Sans"/>
              <a:buNone/>
              <a:defRPr sz="4500">
                <a:latin typeface="Open Sans"/>
                <a:ea typeface="Open Sans"/>
                <a:cs typeface="Open Sans"/>
                <a:sym typeface="Open Sans"/>
              </a:defRPr>
            </a:lvl6pPr>
            <a:lvl7pPr lvl="6" rtl="0" algn="ctr">
              <a:spcBef>
                <a:spcPts val="0"/>
              </a:spcBef>
              <a:spcAft>
                <a:spcPts val="0"/>
              </a:spcAft>
              <a:buSzPts val="4500"/>
              <a:buFont typeface="Open Sans"/>
              <a:buNone/>
              <a:defRPr sz="4500">
                <a:latin typeface="Open Sans"/>
                <a:ea typeface="Open Sans"/>
                <a:cs typeface="Open Sans"/>
                <a:sym typeface="Open Sans"/>
              </a:defRPr>
            </a:lvl7pPr>
            <a:lvl8pPr lvl="7" rtl="0" algn="ctr">
              <a:spcBef>
                <a:spcPts val="0"/>
              </a:spcBef>
              <a:spcAft>
                <a:spcPts val="0"/>
              </a:spcAft>
              <a:buSzPts val="4500"/>
              <a:buFont typeface="Open Sans"/>
              <a:buNone/>
              <a:defRPr sz="4500">
                <a:latin typeface="Open Sans"/>
                <a:ea typeface="Open Sans"/>
                <a:cs typeface="Open Sans"/>
                <a:sym typeface="Open Sans"/>
              </a:defRPr>
            </a:lvl8pPr>
            <a:lvl9pPr lvl="8" rtl="0" algn="ctr">
              <a:spcBef>
                <a:spcPts val="0"/>
              </a:spcBef>
              <a:spcAft>
                <a:spcPts val="0"/>
              </a:spcAft>
              <a:buSzPts val="4500"/>
              <a:buFont typeface="Open Sans"/>
              <a:buNone/>
              <a:defRPr sz="4500">
                <a:latin typeface="Open Sans"/>
                <a:ea typeface="Open Sans"/>
                <a:cs typeface="Open Sans"/>
                <a:sym typeface="Open Sans"/>
              </a:defRPr>
            </a:lvl9pPr>
          </a:lstStyle>
          <a:p/>
        </p:txBody>
      </p:sp>
      <p:sp>
        <p:nvSpPr>
          <p:cNvPr id="68" name="Google Shape;68;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thwestern - Slides" type="tx">
  <p:cSld name="TITLE_AND_BODY">
    <p:spTree>
      <p:nvGrpSpPr>
        <p:cNvPr id="69" name="Shape 69"/>
        <p:cNvGrpSpPr/>
        <p:nvPr/>
      </p:nvGrpSpPr>
      <p:grpSpPr>
        <a:xfrm>
          <a:off x="0" y="0"/>
          <a:ext cx="0" cy="0"/>
          <a:chOff x="0" y="0"/>
          <a:chExt cx="0" cy="0"/>
        </a:xfrm>
      </p:grpSpPr>
      <p:sp>
        <p:nvSpPr>
          <p:cNvPr id="70" name="Google Shape;70;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Font typeface="Oswald"/>
              <a:buNone/>
              <a:defRPr>
                <a:latin typeface="Oswald"/>
                <a:ea typeface="Oswald"/>
                <a:cs typeface="Oswald"/>
                <a:sym typeface="Oswald"/>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1" name="Google Shape;71;p17"/>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Font typeface="Rubik"/>
              <a:buAutoNum type="arabicPeriod"/>
              <a:defRPr sz="2000">
                <a:latin typeface="Rubik"/>
                <a:ea typeface="Rubik"/>
                <a:cs typeface="Rubik"/>
                <a:sym typeface="Rubik"/>
              </a:defRPr>
            </a:lvl1pPr>
            <a:lvl2pPr indent="-349250" lvl="1" marL="914400" rtl="0">
              <a:spcBef>
                <a:spcPts val="2100"/>
              </a:spcBef>
              <a:spcAft>
                <a:spcPts val="0"/>
              </a:spcAft>
              <a:buSzPts val="1900"/>
              <a:buFont typeface="Rubik"/>
              <a:buAutoNum type="alphaLcPeriod"/>
              <a:defRPr>
                <a:latin typeface="Rubik"/>
                <a:ea typeface="Rubik"/>
                <a:cs typeface="Rubik"/>
                <a:sym typeface="Rubik"/>
              </a:defRPr>
            </a:lvl2pPr>
            <a:lvl3pPr indent="-349250" lvl="2" marL="1371600" rtl="0">
              <a:spcBef>
                <a:spcPts val="2100"/>
              </a:spcBef>
              <a:spcAft>
                <a:spcPts val="0"/>
              </a:spcAft>
              <a:buSzPts val="1900"/>
              <a:buFont typeface="Rubik"/>
              <a:buAutoNum type="romanLcPeriod"/>
              <a:defRPr>
                <a:latin typeface="Rubik"/>
                <a:ea typeface="Rubik"/>
                <a:cs typeface="Rubik"/>
                <a:sym typeface="Rubik"/>
              </a:defRPr>
            </a:lvl3pPr>
            <a:lvl4pPr indent="-349250" lvl="3" marL="1828800" rtl="0">
              <a:spcBef>
                <a:spcPts val="2100"/>
              </a:spcBef>
              <a:spcAft>
                <a:spcPts val="0"/>
              </a:spcAft>
              <a:buSzPts val="1900"/>
              <a:buFont typeface="Rubik"/>
              <a:buAutoNum type="arabicPeriod"/>
              <a:defRPr>
                <a:latin typeface="Rubik"/>
                <a:ea typeface="Rubik"/>
                <a:cs typeface="Rubik"/>
                <a:sym typeface="Rubik"/>
              </a:defRPr>
            </a:lvl4pPr>
            <a:lvl5pPr indent="-349250" lvl="4" marL="2286000" rtl="0">
              <a:spcBef>
                <a:spcPts val="2100"/>
              </a:spcBef>
              <a:spcAft>
                <a:spcPts val="0"/>
              </a:spcAft>
              <a:buSzPts val="1900"/>
              <a:buFont typeface="Rubik"/>
              <a:buAutoNum type="alphaLcPeriod"/>
              <a:defRPr>
                <a:latin typeface="Rubik"/>
                <a:ea typeface="Rubik"/>
                <a:cs typeface="Rubik"/>
                <a:sym typeface="Rubik"/>
              </a:defRPr>
            </a:lvl5pPr>
            <a:lvl6pPr indent="-349250" lvl="5" marL="2743200" rtl="0">
              <a:spcBef>
                <a:spcPts val="2100"/>
              </a:spcBef>
              <a:spcAft>
                <a:spcPts val="0"/>
              </a:spcAft>
              <a:buSzPts val="1900"/>
              <a:buFont typeface="Rubik"/>
              <a:buAutoNum type="romanLcPeriod"/>
              <a:defRPr>
                <a:latin typeface="Rubik"/>
                <a:ea typeface="Rubik"/>
                <a:cs typeface="Rubik"/>
                <a:sym typeface="Rubik"/>
              </a:defRPr>
            </a:lvl6pPr>
            <a:lvl7pPr indent="-349250" lvl="6" marL="3200400" rtl="0">
              <a:spcBef>
                <a:spcPts val="2100"/>
              </a:spcBef>
              <a:spcAft>
                <a:spcPts val="0"/>
              </a:spcAft>
              <a:buSzPts val="1900"/>
              <a:buFont typeface="Rubik"/>
              <a:buAutoNum type="arabicPeriod"/>
              <a:defRPr>
                <a:latin typeface="Rubik"/>
                <a:ea typeface="Rubik"/>
                <a:cs typeface="Rubik"/>
                <a:sym typeface="Rubik"/>
              </a:defRPr>
            </a:lvl7pPr>
            <a:lvl8pPr indent="-349250" lvl="7" marL="3657600" rtl="0">
              <a:spcBef>
                <a:spcPts val="2100"/>
              </a:spcBef>
              <a:spcAft>
                <a:spcPts val="0"/>
              </a:spcAft>
              <a:buSzPts val="1900"/>
              <a:buFont typeface="Rubik"/>
              <a:buAutoNum type="alphaLcPeriod"/>
              <a:defRPr>
                <a:latin typeface="Rubik"/>
                <a:ea typeface="Rubik"/>
                <a:cs typeface="Rubik"/>
                <a:sym typeface="Rubik"/>
              </a:defRPr>
            </a:lvl8pPr>
            <a:lvl9pPr indent="-349250" lvl="8" marL="4114800" rtl="0">
              <a:spcBef>
                <a:spcPts val="2100"/>
              </a:spcBef>
              <a:spcAft>
                <a:spcPts val="2100"/>
              </a:spcAft>
              <a:buSzPts val="1900"/>
              <a:buFont typeface="Rubik"/>
              <a:buAutoNum type="romanLcPeriod"/>
              <a:defRPr>
                <a:latin typeface="Rubik"/>
                <a:ea typeface="Rubik"/>
                <a:cs typeface="Rubik"/>
                <a:sym typeface="Rubik"/>
              </a:defRPr>
            </a:lvl9pPr>
          </a:lstStyle>
          <a:p/>
        </p:txBody>
      </p:sp>
      <p:sp>
        <p:nvSpPr>
          <p:cNvPr id="72" name="Google Shape;72;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thwestern Template" type="twoColTx">
  <p:cSld name="TITLE_AND_TWO_COLUMNS">
    <p:spTree>
      <p:nvGrpSpPr>
        <p:cNvPr id="73" name="Shape 73"/>
        <p:cNvGrpSpPr/>
        <p:nvPr/>
      </p:nvGrpSpPr>
      <p:grpSpPr>
        <a:xfrm>
          <a:off x="0" y="0"/>
          <a:ext cx="0" cy="0"/>
          <a:chOff x="0" y="0"/>
          <a:chExt cx="0" cy="0"/>
        </a:xfrm>
      </p:grpSpPr>
      <p:sp>
        <p:nvSpPr>
          <p:cNvPr id="74" name="Google Shape;74;p1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Font typeface="Oswald"/>
              <a:buNone/>
              <a:defRPr>
                <a:latin typeface="Oswald"/>
                <a:ea typeface="Oswald"/>
                <a:cs typeface="Oswald"/>
                <a:sym typeface="Oswald"/>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5" name="Google Shape;75;p18"/>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Font typeface="Open Sans"/>
              <a:buChar char="●"/>
              <a:defRPr sz="1900">
                <a:latin typeface="Open Sans"/>
                <a:ea typeface="Open Sans"/>
                <a:cs typeface="Open Sans"/>
                <a:sym typeface="Open Sans"/>
              </a:defRPr>
            </a:lvl1pPr>
            <a:lvl2pPr indent="-330200" lvl="1" marL="914400" rtl="0">
              <a:spcBef>
                <a:spcPts val="2100"/>
              </a:spcBef>
              <a:spcAft>
                <a:spcPts val="0"/>
              </a:spcAft>
              <a:buSzPts val="1600"/>
              <a:buFont typeface="Open Sans"/>
              <a:buChar char="○"/>
              <a:defRPr sz="1600">
                <a:latin typeface="Open Sans"/>
                <a:ea typeface="Open Sans"/>
                <a:cs typeface="Open Sans"/>
                <a:sym typeface="Open Sans"/>
              </a:defRPr>
            </a:lvl2pPr>
            <a:lvl3pPr indent="-330200" lvl="2" marL="1371600" rtl="0">
              <a:spcBef>
                <a:spcPts val="2100"/>
              </a:spcBef>
              <a:spcAft>
                <a:spcPts val="0"/>
              </a:spcAft>
              <a:buSzPts val="1600"/>
              <a:buFont typeface="Open Sans"/>
              <a:buChar char="■"/>
              <a:defRPr sz="1600">
                <a:latin typeface="Open Sans"/>
                <a:ea typeface="Open Sans"/>
                <a:cs typeface="Open Sans"/>
                <a:sym typeface="Open Sans"/>
              </a:defRPr>
            </a:lvl3pPr>
            <a:lvl4pPr indent="-330200" lvl="3" marL="1828800" rtl="0">
              <a:spcBef>
                <a:spcPts val="2100"/>
              </a:spcBef>
              <a:spcAft>
                <a:spcPts val="0"/>
              </a:spcAft>
              <a:buSzPts val="1600"/>
              <a:buFont typeface="Open Sans"/>
              <a:buChar char="●"/>
              <a:defRPr sz="1600">
                <a:latin typeface="Open Sans"/>
                <a:ea typeface="Open Sans"/>
                <a:cs typeface="Open Sans"/>
                <a:sym typeface="Open Sans"/>
              </a:defRPr>
            </a:lvl4pPr>
            <a:lvl5pPr indent="-330200" lvl="4" marL="2286000" rtl="0">
              <a:spcBef>
                <a:spcPts val="2100"/>
              </a:spcBef>
              <a:spcAft>
                <a:spcPts val="0"/>
              </a:spcAft>
              <a:buSzPts val="1600"/>
              <a:buFont typeface="Open Sans"/>
              <a:buChar char="○"/>
              <a:defRPr sz="1600">
                <a:latin typeface="Open Sans"/>
                <a:ea typeface="Open Sans"/>
                <a:cs typeface="Open Sans"/>
                <a:sym typeface="Open Sans"/>
              </a:defRPr>
            </a:lvl5pPr>
            <a:lvl6pPr indent="-330200" lvl="5" marL="2743200" rtl="0">
              <a:spcBef>
                <a:spcPts val="2100"/>
              </a:spcBef>
              <a:spcAft>
                <a:spcPts val="0"/>
              </a:spcAft>
              <a:buSzPts val="1600"/>
              <a:buFont typeface="Open Sans"/>
              <a:buChar char="■"/>
              <a:defRPr sz="1600">
                <a:latin typeface="Open Sans"/>
                <a:ea typeface="Open Sans"/>
                <a:cs typeface="Open Sans"/>
                <a:sym typeface="Open Sans"/>
              </a:defRPr>
            </a:lvl6pPr>
            <a:lvl7pPr indent="-330200" lvl="6" marL="3200400" rtl="0">
              <a:spcBef>
                <a:spcPts val="2100"/>
              </a:spcBef>
              <a:spcAft>
                <a:spcPts val="0"/>
              </a:spcAft>
              <a:buSzPts val="1600"/>
              <a:buFont typeface="Open Sans"/>
              <a:buChar char="●"/>
              <a:defRPr sz="1600">
                <a:latin typeface="Open Sans"/>
                <a:ea typeface="Open Sans"/>
                <a:cs typeface="Open Sans"/>
                <a:sym typeface="Open Sans"/>
              </a:defRPr>
            </a:lvl7pPr>
            <a:lvl8pPr indent="-330200" lvl="7" marL="3657600" rtl="0">
              <a:spcBef>
                <a:spcPts val="2100"/>
              </a:spcBef>
              <a:spcAft>
                <a:spcPts val="0"/>
              </a:spcAft>
              <a:buSzPts val="1600"/>
              <a:buFont typeface="Open Sans"/>
              <a:buChar char="○"/>
              <a:defRPr sz="1600">
                <a:latin typeface="Open Sans"/>
                <a:ea typeface="Open Sans"/>
                <a:cs typeface="Open Sans"/>
                <a:sym typeface="Open Sans"/>
              </a:defRPr>
            </a:lvl8pPr>
            <a:lvl9pPr indent="-330200" lvl="8" marL="4114800" rtl="0">
              <a:spcBef>
                <a:spcPts val="2100"/>
              </a:spcBef>
              <a:spcAft>
                <a:spcPts val="2100"/>
              </a:spcAft>
              <a:buSzPts val="1600"/>
              <a:buFont typeface="Open Sans"/>
              <a:buChar char="■"/>
              <a:defRPr sz="1600">
                <a:latin typeface="Open Sans"/>
                <a:ea typeface="Open Sans"/>
                <a:cs typeface="Open Sans"/>
                <a:sym typeface="Open Sans"/>
              </a:defRPr>
            </a:lvl9pPr>
          </a:lstStyle>
          <a:p/>
        </p:txBody>
      </p:sp>
      <p:sp>
        <p:nvSpPr>
          <p:cNvPr id="76" name="Google Shape;76;p18"/>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Font typeface="Open Sans"/>
              <a:buChar char="●"/>
              <a:defRPr sz="1900">
                <a:latin typeface="Open Sans"/>
                <a:ea typeface="Open Sans"/>
                <a:cs typeface="Open Sans"/>
                <a:sym typeface="Open Sans"/>
              </a:defRPr>
            </a:lvl1pPr>
            <a:lvl2pPr indent="-330200" lvl="1" marL="914400" rtl="0">
              <a:spcBef>
                <a:spcPts val="2100"/>
              </a:spcBef>
              <a:spcAft>
                <a:spcPts val="0"/>
              </a:spcAft>
              <a:buSzPts val="1600"/>
              <a:buFont typeface="Open Sans"/>
              <a:buChar char="○"/>
              <a:defRPr sz="1600">
                <a:latin typeface="Open Sans"/>
                <a:ea typeface="Open Sans"/>
                <a:cs typeface="Open Sans"/>
                <a:sym typeface="Open Sans"/>
              </a:defRPr>
            </a:lvl2pPr>
            <a:lvl3pPr indent="-330200" lvl="2" marL="1371600" rtl="0">
              <a:spcBef>
                <a:spcPts val="2100"/>
              </a:spcBef>
              <a:spcAft>
                <a:spcPts val="0"/>
              </a:spcAft>
              <a:buSzPts val="1600"/>
              <a:buFont typeface="Open Sans"/>
              <a:buChar char="■"/>
              <a:defRPr sz="1600">
                <a:latin typeface="Open Sans"/>
                <a:ea typeface="Open Sans"/>
                <a:cs typeface="Open Sans"/>
                <a:sym typeface="Open Sans"/>
              </a:defRPr>
            </a:lvl3pPr>
            <a:lvl4pPr indent="-330200" lvl="3" marL="1828800" rtl="0">
              <a:spcBef>
                <a:spcPts val="2100"/>
              </a:spcBef>
              <a:spcAft>
                <a:spcPts val="0"/>
              </a:spcAft>
              <a:buSzPts val="1600"/>
              <a:buFont typeface="Open Sans"/>
              <a:buChar char="●"/>
              <a:defRPr sz="1600">
                <a:latin typeface="Open Sans"/>
                <a:ea typeface="Open Sans"/>
                <a:cs typeface="Open Sans"/>
                <a:sym typeface="Open Sans"/>
              </a:defRPr>
            </a:lvl4pPr>
            <a:lvl5pPr indent="-330200" lvl="4" marL="2286000" rtl="0">
              <a:spcBef>
                <a:spcPts val="2100"/>
              </a:spcBef>
              <a:spcAft>
                <a:spcPts val="0"/>
              </a:spcAft>
              <a:buSzPts val="1600"/>
              <a:buFont typeface="Open Sans"/>
              <a:buChar char="○"/>
              <a:defRPr sz="1600">
                <a:latin typeface="Open Sans"/>
                <a:ea typeface="Open Sans"/>
                <a:cs typeface="Open Sans"/>
                <a:sym typeface="Open Sans"/>
              </a:defRPr>
            </a:lvl5pPr>
            <a:lvl6pPr indent="-330200" lvl="5" marL="2743200" rtl="0">
              <a:spcBef>
                <a:spcPts val="2100"/>
              </a:spcBef>
              <a:spcAft>
                <a:spcPts val="0"/>
              </a:spcAft>
              <a:buSzPts val="1600"/>
              <a:buFont typeface="Open Sans"/>
              <a:buChar char="■"/>
              <a:defRPr sz="1600">
                <a:latin typeface="Open Sans"/>
                <a:ea typeface="Open Sans"/>
                <a:cs typeface="Open Sans"/>
                <a:sym typeface="Open Sans"/>
              </a:defRPr>
            </a:lvl6pPr>
            <a:lvl7pPr indent="-330200" lvl="6" marL="3200400" rtl="0">
              <a:spcBef>
                <a:spcPts val="2100"/>
              </a:spcBef>
              <a:spcAft>
                <a:spcPts val="0"/>
              </a:spcAft>
              <a:buSzPts val="1600"/>
              <a:buFont typeface="Open Sans"/>
              <a:buChar char="●"/>
              <a:defRPr sz="1600">
                <a:latin typeface="Open Sans"/>
                <a:ea typeface="Open Sans"/>
                <a:cs typeface="Open Sans"/>
                <a:sym typeface="Open Sans"/>
              </a:defRPr>
            </a:lvl7pPr>
            <a:lvl8pPr indent="-330200" lvl="7" marL="3657600" rtl="0">
              <a:spcBef>
                <a:spcPts val="2100"/>
              </a:spcBef>
              <a:spcAft>
                <a:spcPts val="0"/>
              </a:spcAft>
              <a:buSzPts val="1600"/>
              <a:buFont typeface="Open Sans"/>
              <a:buChar char="○"/>
              <a:defRPr sz="1600">
                <a:latin typeface="Open Sans"/>
                <a:ea typeface="Open Sans"/>
                <a:cs typeface="Open Sans"/>
                <a:sym typeface="Open Sans"/>
              </a:defRPr>
            </a:lvl8pPr>
            <a:lvl9pPr indent="-330200" lvl="8" marL="4114800" rtl="0">
              <a:spcBef>
                <a:spcPts val="2100"/>
              </a:spcBef>
              <a:spcAft>
                <a:spcPts val="2100"/>
              </a:spcAft>
              <a:buSzPts val="1600"/>
              <a:buFont typeface="Open Sans"/>
              <a:buChar char="■"/>
              <a:defRPr sz="1600">
                <a:latin typeface="Open Sans"/>
                <a:ea typeface="Open Sans"/>
                <a:cs typeface="Open Sans"/>
                <a:sym typeface="Open Sans"/>
              </a:defRPr>
            </a:lvl9pPr>
          </a:lstStyle>
          <a:p/>
        </p:txBody>
      </p:sp>
      <p:sp>
        <p:nvSpPr>
          <p:cNvPr id="77" name="Google Shape;77;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Font typeface="Oswald"/>
              <a:buNone/>
              <a:defRPr>
                <a:latin typeface="Oswald"/>
                <a:ea typeface="Oswald"/>
                <a:cs typeface="Oswald"/>
                <a:sym typeface="Oswald"/>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0" name="Google Shape;80;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20"/>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83" name="Google Shape;83;p20"/>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Font typeface="Rubik"/>
              <a:buChar char="●"/>
              <a:defRPr sz="1600">
                <a:latin typeface="Rubik"/>
                <a:ea typeface="Rubik"/>
                <a:cs typeface="Rubik"/>
                <a:sym typeface="Rubik"/>
              </a:defRPr>
            </a:lvl1pPr>
            <a:lvl2pPr indent="-330200" lvl="1" marL="914400" rtl="0">
              <a:spcBef>
                <a:spcPts val="2100"/>
              </a:spcBef>
              <a:spcAft>
                <a:spcPts val="0"/>
              </a:spcAft>
              <a:buSzPts val="1600"/>
              <a:buFont typeface="Rubik"/>
              <a:buChar char="○"/>
              <a:defRPr sz="1600">
                <a:latin typeface="Rubik"/>
                <a:ea typeface="Rubik"/>
                <a:cs typeface="Rubik"/>
                <a:sym typeface="Rubik"/>
              </a:defRPr>
            </a:lvl2pPr>
            <a:lvl3pPr indent="-330200" lvl="2" marL="1371600" rtl="0">
              <a:spcBef>
                <a:spcPts val="2100"/>
              </a:spcBef>
              <a:spcAft>
                <a:spcPts val="0"/>
              </a:spcAft>
              <a:buSzPts val="1600"/>
              <a:buFont typeface="Rubik"/>
              <a:buChar char="■"/>
              <a:defRPr sz="1600">
                <a:latin typeface="Rubik"/>
                <a:ea typeface="Rubik"/>
                <a:cs typeface="Rubik"/>
                <a:sym typeface="Rubik"/>
              </a:defRPr>
            </a:lvl3pPr>
            <a:lvl4pPr indent="-330200" lvl="3" marL="1828800" rtl="0">
              <a:spcBef>
                <a:spcPts val="2100"/>
              </a:spcBef>
              <a:spcAft>
                <a:spcPts val="0"/>
              </a:spcAft>
              <a:buSzPts val="1600"/>
              <a:buFont typeface="Rubik"/>
              <a:buChar char="●"/>
              <a:defRPr sz="1600">
                <a:latin typeface="Rubik"/>
                <a:ea typeface="Rubik"/>
                <a:cs typeface="Rubik"/>
                <a:sym typeface="Rubik"/>
              </a:defRPr>
            </a:lvl4pPr>
            <a:lvl5pPr indent="-330200" lvl="4" marL="2286000" rtl="0">
              <a:spcBef>
                <a:spcPts val="2100"/>
              </a:spcBef>
              <a:spcAft>
                <a:spcPts val="0"/>
              </a:spcAft>
              <a:buSzPts val="1600"/>
              <a:buFont typeface="Rubik"/>
              <a:buChar char="○"/>
              <a:defRPr sz="1600">
                <a:latin typeface="Rubik"/>
                <a:ea typeface="Rubik"/>
                <a:cs typeface="Rubik"/>
                <a:sym typeface="Rubik"/>
              </a:defRPr>
            </a:lvl5pPr>
            <a:lvl6pPr indent="-330200" lvl="5" marL="2743200" rtl="0">
              <a:spcBef>
                <a:spcPts val="2100"/>
              </a:spcBef>
              <a:spcAft>
                <a:spcPts val="0"/>
              </a:spcAft>
              <a:buSzPts val="1600"/>
              <a:buFont typeface="Rubik"/>
              <a:buChar char="■"/>
              <a:defRPr sz="1600">
                <a:latin typeface="Rubik"/>
                <a:ea typeface="Rubik"/>
                <a:cs typeface="Rubik"/>
                <a:sym typeface="Rubik"/>
              </a:defRPr>
            </a:lvl6pPr>
            <a:lvl7pPr indent="-330200" lvl="6" marL="3200400" rtl="0">
              <a:spcBef>
                <a:spcPts val="2100"/>
              </a:spcBef>
              <a:spcAft>
                <a:spcPts val="0"/>
              </a:spcAft>
              <a:buSzPts val="1600"/>
              <a:buFont typeface="Rubik"/>
              <a:buChar char="●"/>
              <a:defRPr sz="1600">
                <a:latin typeface="Rubik"/>
                <a:ea typeface="Rubik"/>
                <a:cs typeface="Rubik"/>
                <a:sym typeface="Rubik"/>
              </a:defRPr>
            </a:lvl7pPr>
            <a:lvl8pPr indent="-330200" lvl="7" marL="3657600" rtl="0">
              <a:spcBef>
                <a:spcPts val="2100"/>
              </a:spcBef>
              <a:spcAft>
                <a:spcPts val="0"/>
              </a:spcAft>
              <a:buSzPts val="1600"/>
              <a:buFont typeface="Rubik"/>
              <a:buChar char="○"/>
              <a:defRPr sz="1600">
                <a:latin typeface="Rubik"/>
                <a:ea typeface="Rubik"/>
                <a:cs typeface="Rubik"/>
                <a:sym typeface="Rubik"/>
              </a:defRPr>
            </a:lvl8pPr>
            <a:lvl9pPr indent="-330200" lvl="8" marL="4114800" rtl="0">
              <a:spcBef>
                <a:spcPts val="2100"/>
              </a:spcBef>
              <a:spcAft>
                <a:spcPts val="2100"/>
              </a:spcAft>
              <a:buSzPts val="1600"/>
              <a:buFont typeface="Rubik"/>
              <a:buChar char="■"/>
              <a:defRPr sz="1600">
                <a:latin typeface="Rubik"/>
                <a:ea typeface="Rubik"/>
                <a:cs typeface="Rubik"/>
                <a:sym typeface="Rubik"/>
              </a:defRPr>
            </a:lvl9pPr>
          </a:lstStyle>
          <a:p/>
        </p:txBody>
      </p:sp>
      <p:sp>
        <p:nvSpPr>
          <p:cNvPr id="84" name="Google Shape;84;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21"/>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400"/>
              <a:buFont typeface="Oswald"/>
              <a:buNone/>
              <a:defRPr sz="6400">
                <a:latin typeface="Oswald"/>
                <a:ea typeface="Oswald"/>
                <a:cs typeface="Oswald"/>
                <a:sym typeface="Oswald"/>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87" name="Google Shape;87;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500"/>
              <a:buFont typeface="Oswald"/>
              <a:buNone/>
              <a:defRPr sz="4500">
                <a:latin typeface="Oswald"/>
                <a:ea typeface="Oswald"/>
                <a:cs typeface="Oswald"/>
                <a:sym typeface="Oswald"/>
              </a:defRPr>
            </a:lvl1pPr>
            <a:lvl2pPr lvl="1" algn="ctr">
              <a:spcBef>
                <a:spcPts val="0"/>
              </a:spcBef>
              <a:spcAft>
                <a:spcPts val="0"/>
              </a:spcAft>
              <a:buSzPts val="4500"/>
              <a:buFont typeface="Open Sans"/>
              <a:buNone/>
              <a:defRPr sz="4500">
                <a:latin typeface="Open Sans"/>
                <a:ea typeface="Open Sans"/>
                <a:cs typeface="Open Sans"/>
                <a:sym typeface="Open Sans"/>
              </a:defRPr>
            </a:lvl2pPr>
            <a:lvl3pPr lvl="2" algn="ctr">
              <a:spcBef>
                <a:spcPts val="0"/>
              </a:spcBef>
              <a:spcAft>
                <a:spcPts val="0"/>
              </a:spcAft>
              <a:buSzPts val="4500"/>
              <a:buFont typeface="Open Sans"/>
              <a:buNone/>
              <a:defRPr sz="4500">
                <a:latin typeface="Open Sans"/>
                <a:ea typeface="Open Sans"/>
                <a:cs typeface="Open Sans"/>
                <a:sym typeface="Open Sans"/>
              </a:defRPr>
            </a:lvl3pPr>
            <a:lvl4pPr lvl="3" algn="ctr">
              <a:spcBef>
                <a:spcPts val="0"/>
              </a:spcBef>
              <a:spcAft>
                <a:spcPts val="0"/>
              </a:spcAft>
              <a:buSzPts val="4500"/>
              <a:buFont typeface="Open Sans"/>
              <a:buNone/>
              <a:defRPr sz="4500">
                <a:latin typeface="Open Sans"/>
                <a:ea typeface="Open Sans"/>
                <a:cs typeface="Open Sans"/>
                <a:sym typeface="Open Sans"/>
              </a:defRPr>
            </a:lvl4pPr>
            <a:lvl5pPr lvl="4" algn="ctr">
              <a:spcBef>
                <a:spcPts val="0"/>
              </a:spcBef>
              <a:spcAft>
                <a:spcPts val="0"/>
              </a:spcAft>
              <a:buSzPts val="4500"/>
              <a:buFont typeface="Open Sans"/>
              <a:buNone/>
              <a:defRPr sz="4500">
                <a:latin typeface="Open Sans"/>
                <a:ea typeface="Open Sans"/>
                <a:cs typeface="Open Sans"/>
                <a:sym typeface="Open Sans"/>
              </a:defRPr>
            </a:lvl5pPr>
            <a:lvl6pPr lvl="5" algn="ctr">
              <a:spcBef>
                <a:spcPts val="0"/>
              </a:spcBef>
              <a:spcAft>
                <a:spcPts val="0"/>
              </a:spcAft>
              <a:buSzPts val="4500"/>
              <a:buFont typeface="Open Sans"/>
              <a:buNone/>
              <a:defRPr sz="4500">
                <a:latin typeface="Open Sans"/>
                <a:ea typeface="Open Sans"/>
                <a:cs typeface="Open Sans"/>
                <a:sym typeface="Open Sans"/>
              </a:defRPr>
            </a:lvl6pPr>
            <a:lvl7pPr lvl="6" algn="ctr">
              <a:spcBef>
                <a:spcPts val="0"/>
              </a:spcBef>
              <a:spcAft>
                <a:spcPts val="0"/>
              </a:spcAft>
              <a:buSzPts val="4500"/>
              <a:buFont typeface="Open Sans"/>
              <a:buNone/>
              <a:defRPr sz="4500">
                <a:latin typeface="Open Sans"/>
                <a:ea typeface="Open Sans"/>
                <a:cs typeface="Open Sans"/>
                <a:sym typeface="Open Sans"/>
              </a:defRPr>
            </a:lvl7pPr>
            <a:lvl8pPr lvl="7" algn="ctr">
              <a:spcBef>
                <a:spcPts val="0"/>
              </a:spcBef>
              <a:spcAft>
                <a:spcPts val="0"/>
              </a:spcAft>
              <a:buSzPts val="4500"/>
              <a:buFont typeface="Open Sans"/>
              <a:buNone/>
              <a:defRPr sz="4500">
                <a:latin typeface="Open Sans"/>
                <a:ea typeface="Open Sans"/>
                <a:cs typeface="Open Sans"/>
                <a:sym typeface="Open Sans"/>
              </a:defRPr>
            </a:lvl8pPr>
            <a:lvl9pPr lvl="8" algn="ctr">
              <a:spcBef>
                <a:spcPts val="0"/>
              </a:spcBef>
              <a:spcAft>
                <a:spcPts val="0"/>
              </a:spcAft>
              <a:buSzPts val="4500"/>
              <a:buFont typeface="Open Sans"/>
              <a:buNone/>
              <a:defRPr sz="4500">
                <a:latin typeface="Open Sans"/>
                <a:ea typeface="Open Sans"/>
                <a:cs typeface="Open Sans"/>
                <a:sym typeface="Open Sans"/>
              </a:defRPr>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22"/>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100"/>
              <a:buFont typeface="Oswald"/>
              <a:buNone/>
              <a:defRPr sz="5100">
                <a:latin typeface="Oswald"/>
                <a:ea typeface="Oswald"/>
                <a:cs typeface="Oswald"/>
                <a:sym typeface="Oswald"/>
              </a:defRPr>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91" name="Google Shape;91;p22"/>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Font typeface="Rubik"/>
              <a:buNone/>
              <a:defRPr sz="2800">
                <a:latin typeface="Rubik"/>
                <a:ea typeface="Rubik"/>
                <a:cs typeface="Rubik"/>
                <a:sym typeface="Rubi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 name="Google Shape;92;p22"/>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SzPts val="2400"/>
              <a:buFont typeface="Open Sans"/>
              <a:buChar char="●"/>
              <a:defRPr>
                <a:latin typeface="Open Sans"/>
                <a:ea typeface="Open Sans"/>
                <a:cs typeface="Open Sans"/>
                <a:sym typeface="Open Sans"/>
              </a:defRPr>
            </a:lvl1pPr>
            <a:lvl2pPr indent="-349250" lvl="1" marL="914400" rtl="0">
              <a:spcBef>
                <a:spcPts val="2100"/>
              </a:spcBef>
              <a:spcAft>
                <a:spcPts val="0"/>
              </a:spcAft>
              <a:buSzPts val="1900"/>
              <a:buFont typeface="Open Sans"/>
              <a:buChar char="○"/>
              <a:defRPr>
                <a:latin typeface="Open Sans"/>
                <a:ea typeface="Open Sans"/>
                <a:cs typeface="Open Sans"/>
                <a:sym typeface="Open Sans"/>
              </a:defRPr>
            </a:lvl2pPr>
            <a:lvl3pPr indent="-349250" lvl="2" marL="1371600" rtl="0">
              <a:spcBef>
                <a:spcPts val="2100"/>
              </a:spcBef>
              <a:spcAft>
                <a:spcPts val="0"/>
              </a:spcAft>
              <a:buSzPts val="1900"/>
              <a:buFont typeface="Open Sans"/>
              <a:buChar char="■"/>
              <a:defRPr>
                <a:latin typeface="Open Sans"/>
                <a:ea typeface="Open Sans"/>
                <a:cs typeface="Open Sans"/>
                <a:sym typeface="Open Sans"/>
              </a:defRPr>
            </a:lvl3pPr>
            <a:lvl4pPr indent="-349250" lvl="3" marL="1828800" rtl="0">
              <a:spcBef>
                <a:spcPts val="2100"/>
              </a:spcBef>
              <a:spcAft>
                <a:spcPts val="0"/>
              </a:spcAft>
              <a:buSzPts val="1900"/>
              <a:buFont typeface="Rubik"/>
              <a:buChar char="●"/>
              <a:defRPr>
                <a:latin typeface="Rubik"/>
                <a:ea typeface="Rubik"/>
                <a:cs typeface="Rubik"/>
                <a:sym typeface="Rubik"/>
              </a:defRPr>
            </a:lvl4pPr>
            <a:lvl5pPr indent="-349250" lvl="4" marL="2286000" rtl="0">
              <a:spcBef>
                <a:spcPts val="2100"/>
              </a:spcBef>
              <a:spcAft>
                <a:spcPts val="0"/>
              </a:spcAft>
              <a:buSzPts val="1900"/>
              <a:buFont typeface="Open Sans"/>
              <a:buChar char="○"/>
              <a:defRPr>
                <a:latin typeface="Open Sans"/>
                <a:ea typeface="Open Sans"/>
                <a:cs typeface="Open Sans"/>
                <a:sym typeface="Open Sans"/>
              </a:defRPr>
            </a:lvl5pPr>
            <a:lvl6pPr indent="-349250" lvl="5" marL="2743200" rtl="0">
              <a:spcBef>
                <a:spcPts val="2100"/>
              </a:spcBef>
              <a:spcAft>
                <a:spcPts val="0"/>
              </a:spcAft>
              <a:buSzPts val="1900"/>
              <a:buFont typeface="Open Sans"/>
              <a:buChar char="■"/>
              <a:defRPr>
                <a:latin typeface="Open Sans"/>
                <a:ea typeface="Open Sans"/>
                <a:cs typeface="Open Sans"/>
                <a:sym typeface="Open Sans"/>
              </a:defRPr>
            </a:lvl6pPr>
            <a:lvl7pPr indent="-349250" lvl="6" marL="3200400" rtl="0">
              <a:spcBef>
                <a:spcPts val="2100"/>
              </a:spcBef>
              <a:spcAft>
                <a:spcPts val="0"/>
              </a:spcAft>
              <a:buSzPts val="1900"/>
              <a:buFont typeface="Open Sans"/>
              <a:buChar char="●"/>
              <a:defRPr>
                <a:latin typeface="Open Sans"/>
                <a:ea typeface="Open Sans"/>
                <a:cs typeface="Open Sans"/>
                <a:sym typeface="Open Sans"/>
              </a:defRPr>
            </a:lvl7pPr>
            <a:lvl8pPr indent="-349250" lvl="7" marL="3657600" rtl="0">
              <a:spcBef>
                <a:spcPts val="2100"/>
              </a:spcBef>
              <a:spcAft>
                <a:spcPts val="0"/>
              </a:spcAft>
              <a:buSzPts val="1900"/>
              <a:buFont typeface="Open Sans"/>
              <a:buChar char="○"/>
              <a:defRPr>
                <a:latin typeface="Open Sans"/>
                <a:ea typeface="Open Sans"/>
                <a:cs typeface="Open Sans"/>
                <a:sym typeface="Open Sans"/>
              </a:defRPr>
            </a:lvl8pPr>
            <a:lvl9pPr indent="-349250" lvl="8" marL="4114800" rtl="0">
              <a:spcBef>
                <a:spcPts val="2100"/>
              </a:spcBef>
              <a:spcAft>
                <a:spcPts val="2100"/>
              </a:spcAft>
              <a:buSzPts val="1900"/>
              <a:buFont typeface="Open Sans"/>
              <a:buChar char="■"/>
              <a:defRPr>
                <a:latin typeface="Open Sans"/>
                <a:ea typeface="Open Sans"/>
                <a:cs typeface="Open Sans"/>
                <a:sym typeface="Open Sans"/>
              </a:defRPr>
            </a:lvl9pPr>
          </a:lstStyle>
          <a:p/>
        </p:txBody>
      </p:sp>
      <p:sp>
        <p:nvSpPr>
          <p:cNvPr id="93" name="Google Shape;93;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3"/>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atin typeface="Rubik"/>
                <a:ea typeface="Rubik"/>
                <a:cs typeface="Rubik"/>
                <a:sym typeface="Rubik"/>
              </a:defRPr>
            </a:lvl1pPr>
          </a:lstStyle>
          <a:p/>
        </p:txBody>
      </p:sp>
      <p:sp>
        <p:nvSpPr>
          <p:cNvPr id="96" name="Google Shape;96;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4"/>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99" name="Google Shape;99;p24"/>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100" name="Google Shape;100;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thwestern - Slides"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Font typeface="Oswald"/>
              <a:buNone/>
              <a:defRPr>
                <a:latin typeface="Oswald"/>
                <a:ea typeface="Oswald"/>
                <a:cs typeface="Oswald"/>
                <a:sym typeface="Oswald"/>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50" y="1536625"/>
            <a:ext cx="11360700" cy="45552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Font typeface="Rubik"/>
              <a:buAutoNum type="arabicPeriod"/>
              <a:defRPr sz="1800">
                <a:latin typeface="Rubik"/>
                <a:ea typeface="Rubik"/>
                <a:cs typeface="Rubik"/>
                <a:sym typeface="Rubik"/>
              </a:defRPr>
            </a:lvl1pPr>
            <a:lvl2pPr indent="-349250" lvl="1" marL="914400">
              <a:spcBef>
                <a:spcPts val="2100"/>
              </a:spcBef>
              <a:spcAft>
                <a:spcPts val="0"/>
              </a:spcAft>
              <a:buSzPts val="1900"/>
              <a:buFont typeface="Rubik"/>
              <a:buAutoNum type="alphaLcPeriod"/>
              <a:defRPr>
                <a:latin typeface="Rubik"/>
                <a:ea typeface="Rubik"/>
                <a:cs typeface="Rubik"/>
                <a:sym typeface="Rubik"/>
              </a:defRPr>
            </a:lvl2pPr>
            <a:lvl3pPr indent="-349250" lvl="2" marL="1371600">
              <a:spcBef>
                <a:spcPts val="2100"/>
              </a:spcBef>
              <a:spcAft>
                <a:spcPts val="0"/>
              </a:spcAft>
              <a:buSzPts val="1900"/>
              <a:buFont typeface="Rubik"/>
              <a:buAutoNum type="romanLcPeriod"/>
              <a:defRPr>
                <a:latin typeface="Rubik"/>
                <a:ea typeface="Rubik"/>
                <a:cs typeface="Rubik"/>
                <a:sym typeface="Rubik"/>
              </a:defRPr>
            </a:lvl3pPr>
            <a:lvl4pPr indent="-349250" lvl="3" marL="1828800">
              <a:spcBef>
                <a:spcPts val="2100"/>
              </a:spcBef>
              <a:spcAft>
                <a:spcPts val="0"/>
              </a:spcAft>
              <a:buSzPts val="1900"/>
              <a:buFont typeface="Rubik"/>
              <a:buAutoNum type="arabicPeriod"/>
              <a:defRPr>
                <a:latin typeface="Rubik"/>
                <a:ea typeface="Rubik"/>
                <a:cs typeface="Rubik"/>
                <a:sym typeface="Rubik"/>
              </a:defRPr>
            </a:lvl4pPr>
            <a:lvl5pPr indent="-349250" lvl="4" marL="2286000">
              <a:spcBef>
                <a:spcPts val="2100"/>
              </a:spcBef>
              <a:spcAft>
                <a:spcPts val="0"/>
              </a:spcAft>
              <a:buSzPts val="1900"/>
              <a:buFont typeface="Rubik"/>
              <a:buAutoNum type="alphaLcPeriod"/>
              <a:defRPr>
                <a:latin typeface="Rubik"/>
                <a:ea typeface="Rubik"/>
                <a:cs typeface="Rubik"/>
                <a:sym typeface="Rubik"/>
              </a:defRPr>
            </a:lvl5pPr>
            <a:lvl6pPr indent="-349250" lvl="5" marL="2743200">
              <a:spcBef>
                <a:spcPts val="2100"/>
              </a:spcBef>
              <a:spcAft>
                <a:spcPts val="0"/>
              </a:spcAft>
              <a:buSzPts val="1900"/>
              <a:buFont typeface="Rubik"/>
              <a:buAutoNum type="romanLcPeriod"/>
              <a:defRPr>
                <a:latin typeface="Rubik"/>
                <a:ea typeface="Rubik"/>
                <a:cs typeface="Rubik"/>
                <a:sym typeface="Rubik"/>
              </a:defRPr>
            </a:lvl6pPr>
            <a:lvl7pPr indent="-349250" lvl="6" marL="3200400">
              <a:spcBef>
                <a:spcPts val="2100"/>
              </a:spcBef>
              <a:spcAft>
                <a:spcPts val="0"/>
              </a:spcAft>
              <a:buSzPts val="1900"/>
              <a:buFont typeface="Rubik"/>
              <a:buAutoNum type="arabicPeriod"/>
              <a:defRPr>
                <a:latin typeface="Rubik"/>
                <a:ea typeface="Rubik"/>
                <a:cs typeface="Rubik"/>
                <a:sym typeface="Rubik"/>
              </a:defRPr>
            </a:lvl7pPr>
            <a:lvl8pPr indent="-349250" lvl="7" marL="3657600">
              <a:spcBef>
                <a:spcPts val="2100"/>
              </a:spcBef>
              <a:spcAft>
                <a:spcPts val="0"/>
              </a:spcAft>
              <a:buSzPts val="1900"/>
              <a:buFont typeface="Rubik"/>
              <a:buAutoNum type="alphaLcPeriod"/>
              <a:defRPr>
                <a:latin typeface="Rubik"/>
                <a:ea typeface="Rubik"/>
                <a:cs typeface="Rubik"/>
                <a:sym typeface="Rubik"/>
              </a:defRPr>
            </a:lvl8pPr>
            <a:lvl9pPr indent="-349250" lvl="8" marL="4114800">
              <a:spcBef>
                <a:spcPts val="2100"/>
              </a:spcBef>
              <a:spcAft>
                <a:spcPts val="2100"/>
              </a:spcAft>
              <a:buSzPts val="1900"/>
              <a:buFont typeface="Rubik"/>
              <a:buAutoNum type="romanLcPeriod"/>
              <a:defRPr>
                <a:latin typeface="Rubik"/>
                <a:ea typeface="Rubik"/>
                <a:cs typeface="Rubik"/>
                <a:sym typeface="Rubik"/>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thwestern Template"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Font typeface="Oswald"/>
              <a:buNone/>
              <a:defRPr>
                <a:latin typeface="Oswald"/>
                <a:ea typeface="Oswald"/>
                <a:cs typeface="Oswald"/>
                <a:sym typeface="Oswald"/>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Font typeface="Rubik"/>
              <a:buChar char="●"/>
              <a:defRPr sz="1900">
                <a:latin typeface="Rubik"/>
                <a:ea typeface="Rubik"/>
                <a:cs typeface="Rubik"/>
                <a:sym typeface="Rubik"/>
              </a:defRPr>
            </a:lvl1pPr>
            <a:lvl2pPr indent="-330200" lvl="1" marL="914400">
              <a:spcBef>
                <a:spcPts val="2100"/>
              </a:spcBef>
              <a:spcAft>
                <a:spcPts val="0"/>
              </a:spcAft>
              <a:buSzPts val="1600"/>
              <a:buFont typeface="Rubik"/>
              <a:buChar char="○"/>
              <a:defRPr sz="1600">
                <a:latin typeface="Rubik"/>
                <a:ea typeface="Rubik"/>
                <a:cs typeface="Rubik"/>
                <a:sym typeface="Rubik"/>
              </a:defRPr>
            </a:lvl2pPr>
            <a:lvl3pPr indent="-330200" lvl="2" marL="1371600">
              <a:spcBef>
                <a:spcPts val="2100"/>
              </a:spcBef>
              <a:spcAft>
                <a:spcPts val="0"/>
              </a:spcAft>
              <a:buSzPts val="1600"/>
              <a:buFont typeface="Rubik"/>
              <a:buChar char="■"/>
              <a:defRPr sz="1600">
                <a:latin typeface="Rubik"/>
                <a:ea typeface="Rubik"/>
                <a:cs typeface="Rubik"/>
                <a:sym typeface="Rubik"/>
              </a:defRPr>
            </a:lvl3pPr>
            <a:lvl4pPr indent="-330200" lvl="3" marL="1828800">
              <a:spcBef>
                <a:spcPts val="2100"/>
              </a:spcBef>
              <a:spcAft>
                <a:spcPts val="0"/>
              </a:spcAft>
              <a:buSzPts val="1600"/>
              <a:buFont typeface="Rubik"/>
              <a:buChar char="●"/>
              <a:defRPr sz="1600">
                <a:latin typeface="Rubik"/>
                <a:ea typeface="Rubik"/>
                <a:cs typeface="Rubik"/>
                <a:sym typeface="Rubik"/>
              </a:defRPr>
            </a:lvl4pPr>
            <a:lvl5pPr indent="-330200" lvl="4" marL="2286000">
              <a:spcBef>
                <a:spcPts val="2100"/>
              </a:spcBef>
              <a:spcAft>
                <a:spcPts val="0"/>
              </a:spcAft>
              <a:buSzPts val="1600"/>
              <a:buFont typeface="Rubik"/>
              <a:buChar char="○"/>
              <a:defRPr sz="1600">
                <a:latin typeface="Rubik"/>
                <a:ea typeface="Rubik"/>
                <a:cs typeface="Rubik"/>
                <a:sym typeface="Rubik"/>
              </a:defRPr>
            </a:lvl5pPr>
            <a:lvl6pPr indent="-330200" lvl="5" marL="2743200">
              <a:spcBef>
                <a:spcPts val="2100"/>
              </a:spcBef>
              <a:spcAft>
                <a:spcPts val="0"/>
              </a:spcAft>
              <a:buSzPts val="1600"/>
              <a:buFont typeface="Rubik"/>
              <a:buChar char="■"/>
              <a:defRPr sz="1600">
                <a:latin typeface="Rubik"/>
                <a:ea typeface="Rubik"/>
                <a:cs typeface="Rubik"/>
                <a:sym typeface="Rubik"/>
              </a:defRPr>
            </a:lvl6pPr>
            <a:lvl7pPr indent="-330200" lvl="6" marL="3200400">
              <a:spcBef>
                <a:spcPts val="2100"/>
              </a:spcBef>
              <a:spcAft>
                <a:spcPts val="0"/>
              </a:spcAft>
              <a:buSzPts val="1600"/>
              <a:buFont typeface="Rubik"/>
              <a:buChar char="●"/>
              <a:defRPr sz="1600">
                <a:latin typeface="Rubik"/>
                <a:ea typeface="Rubik"/>
                <a:cs typeface="Rubik"/>
                <a:sym typeface="Rubik"/>
              </a:defRPr>
            </a:lvl7pPr>
            <a:lvl8pPr indent="-330200" lvl="7" marL="3657600">
              <a:spcBef>
                <a:spcPts val="2100"/>
              </a:spcBef>
              <a:spcAft>
                <a:spcPts val="0"/>
              </a:spcAft>
              <a:buSzPts val="1600"/>
              <a:buFont typeface="Rubik"/>
              <a:buChar char="○"/>
              <a:defRPr sz="1600">
                <a:latin typeface="Rubik"/>
                <a:ea typeface="Rubik"/>
                <a:cs typeface="Rubik"/>
                <a:sym typeface="Rubik"/>
              </a:defRPr>
            </a:lvl8pPr>
            <a:lvl9pPr indent="-330200" lvl="8" marL="4114800">
              <a:spcBef>
                <a:spcPts val="2100"/>
              </a:spcBef>
              <a:spcAft>
                <a:spcPts val="2100"/>
              </a:spcAft>
              <a:buSzPts val="1600"/>
              <a:buFont typeface="Rubik"/>
              <a:buChar char="■"/>
              <a:defRPr sz="1600">
                <a:latin typeface="Rubik"/>
                <a:ea typeface="Rubik"/>
                <a:cs typeface="Rubik"/>
                <a:sym typeface="Rubik"/>
              </a:defRPr>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Font typeface="Rubik"/>
              <a:buChar char="●"/>
              <a:defRPr sz="1900">
                <a:latin typeface="Rubik"/>
                <a:ea typeface="Rubik"/>
                <a:cs typeface="Rubik"/>
                <a:sym typeface="Rubik"/>
              </a:defRPr>
            </a:lvl1pPr>
            <a:lvl2pPr indent="-330200" lvl="1" marL="914400">
              <a:spcBef>
                <a:spcPts val="2100"/>
              </a:spcBef>
              <a:spcAft>
                <a:spcPts val="0"/>
              </a:spcAft>
              <a:buSzPts val="1600"/>
              <a:buFont typeface="Rubik"/>
              <a:buChar char="○"/>
              <a:defRPr sz="1600">
                <a:latin typeface="Rubik"/>
                <a:ea typeface="Rubik"/>
                <a:cs typeface="Rubik"/>
                <a:sym typeface="Rubik"/>
              </a:defRPr>
            </a:lvl2pPr>
            <a:lvl3pPr indent="-330200" lvl="2" marL="1371600">
              <a:spcBef>
                <a:spcPts val="2100"/>
              </a:spcBef>
              <a:spcAft>
                <a:spcPts val="0"/>
              </a:spcAft>
              <a:buSzPts val="1600"/>
              <a:buFont typeface="Rubik"/>
              <a:buChar char="■"/>
              <a:defRPr sz="1600">
                <a:latin typeface="Rubik"/>
                <a:ea typeface="Rubik"/>
                <a:cs typeface="Rubik"/>
                <a:sym typeface="Rubik"/>
              </a:defRPr>
            </a:lvl3pPr>
            <a:lvl4pPr indent="-330200" lvl="3" marL="1828800">
              <a:spcBef>
                <a:spcPts val="2100"/>
              </a:spcBef>
              <a:spcAft>
                <a:spcPts val="0"/>
              </a:spcAft>
              <a:buSzPts val="1600"/>
              <a:buFont typeface="Rubik"/>
              <a:buChar char="●"/>
              <a:defRPr sz="1600">
                <a:latin typeface="Rubik"/>
                <a:ea typeface="Rubik"/>
                <a:cs typeface="Rubik"/>
                <a:sym typeface="Rubik"/>
              </a:defRPr>
            </a:lvl4pPr>
            <a:lvl5pPr indent="-330200" lvl="4" marL="2286000">
              <a:spcBef>
                <a:spcPts val="2100"/>
              </a:spcBef>
              <a:spcAft>
                <a:spcPts val="0"/>
              </a:spcAft>
              <a:buSzPts val="1600"/>
              <a:buFont typeface="Rubik"/>
              <a:buChar char="○"/>
              <a:defRPr sz="1600">
                <a:latin typeface="Rubik"/>
                <a:ea typeface="Rubik"/>
                <a:cs typeface="Rubik"/>
                <a:sym typeface="Rubik"/>
              </a:defRPr>
            </a:lvl5pPr>
            <a:lvl6pPr indent="-330200" lvl="5" marL="2743200">
              <a:spcBef>
                <a:spcPts val="2100"/>
              </a:spcBef>
              <a:spcAft>
                <a:spcPts val="0"/>
              </a:spcAft>
              <a:buSzPts val="1600"/>
              <a:buFont typeface="Rubik"/>
              <a:buChar char="■"/>
              <a:defRPr sz="1600">
                <a:latin typeface="Rubik"/>
                <a:ea typeface="Rubik"/>
                <a:cs typeface="Rubik"/>
                <a:sym typeface="Rubik"/>
              </a:defRPr>
            </a:lvl6pPr>
            <a:lvl7pPr indent="-330200" lvl="6" marL="3200400">
              <a:spcBef>
                <a:spcPts val="2100"/>
              </a:spcBef>
              <a:spcAft>
                <a:spcPts val="0"/>
              </a:spcAft>
              <a:buSzPts val="1600"/>
              <a:buFont typeface="Rubik"/>
              <a:buChar char="●"/>
              <a:defRPr sz="1600">
                <a:latin typeface="Rubik"/>
                <a:ea typeface="Rubik"/>
                <a:cs typeface="Rubik"/>
                <a:sym typeface="Rubik"/>
              </a:defRPr>
            </a:lvl7pPr>
            <a:lvl8pPr indent="-330200" lvl="7" marL="3657600">
              <a:spcBef>
                <a:spcPts val="2100"/>
              </a:spcBef>
              <a:spcAft>
                <a:spcPts val="0"/>
              </a:spcAft>
              <a:buSzPts val="1600"/>
              <a:buFont typeface="Rubik"/>
              <a:buChar char="○"/>
              <a:defRPr sz="1600">
                <a:latin typeface="Rubik"/>
                <a:ea typeface="Rubik"/>
                <a:cs typeface="Rubik"/>
                <a:sym typeface="Rubik"/>
              </a:defRPr>
            </a:lvl8pPr>
            <a:lvl9pPr indent="-330200" lvl="8" marL="4114800">
              <a:spcBef>
                <a:spcPts val="2100"/>
              </a:spcBef>
              <a:spcAft>
                <a:spcPts val="2100"/>
              </a:spcAft>
              <a:buSzPts val="1600"/>
              <a:buFont typeface="Rubik"/>
              <a:buChar char="■"/>
              <a:defRPr sz="1600">
                <a:latin typeface="Rubik"/>
                <a:ea typeface="Rubik"/>
                <a:cs typeface="Rubik"/>
                <a:sym typeface="Rubik"/>
              </a:defRPr>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Font typeface="Oswald"/>
              <a:buNone/>
              <a:defRPr>
                <a:latin typeface="Oswald"/>
                <a:ea typeface="Oswald"/>
                <a:cs typeface="Oswald"/>
                <a:sym typeface="Oswald"/>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Font typeface="Rubik"/>
              <a:buChar char="●"/>
              <a:defRPr sz="1600">
                <a:latin typeface="Rubik"/>
                <a:ea typeface="Rubik"/>
                <a:cs typeface="Rubik"/>
                <a:sym typeface="Rubik"/>
              </a:defRPr>
            </a:lvl1pPr>
            <a:lvl2pPr indent="-330200" lvl="1" marL="914400">
              <a:spcBef>
                <a:spcPts val="2100"/>
              </a:spcBef>
              <a:spcAft>
                <a:spcPts val="0"/>
              </a:spcAft>
              <a:buSzPts val="1600"/>
              <a:buFont typeface="Rubik"/>
              <a:buChar char="○"/>
              <a:defRPr sz="1600">
                <a:latin typeface="Rubik"/>
                <a:ea typeface="Rubik"/>
                <a:cs typeface="Rubik"/>
                <a:sym typeface="Rubik"/>
              </a:defRPr>
            </a:lvl2pPr>
            <a:lvl3pPr indent="-330200" lvl="2" marL="1371600">
              <a:spcBef>
                <a:spcPts val="2100"/>
              </a:spcBef>
              <a:spcAft>
                <a:spcPts val="0"/>
              </a:spcAft>
              <a:buSzPts val="1600"/>
              <a:buFont typeface="Rubik"/>
              <a:buChar char="■"/>
              <a:defRPr sz="1600">
                <a:latin typeface="Rubik"/>
                <a:ea typeface="Rubik"/>
                <a:cs typeface="Rubik"/>
                <a:sym typeface="Rubik"/>
              </a:defRPr>
            </a:lvl3pPr>
            <a:lvl4pPr indent="-330200" lvl="3" marL="1828800">
              <a:spcBef>
                <a:spcPts val="2100"/>
              </a:spcBef>
              <a:spcAft>
                <a:spcPts val="0"/>
              </a:spcAft>
              <a:buSzPts val="1600"/>
              <a:buFont typeface="Rubik"/>
              <a:buChar char="●"/>
              <a:defRPr sz="1600">
                <a:latin typeface="Rubik"/>
                <a:ea typeface="Rubik"/>
                <a:cs typeface="Rubik"/>
                <a:sym typeface="Rubik"/>
              </a:defRPr>
            </a:lvl4pPr>
            <a:lvl5pPr indent="-330200" lvl="4" marL="2286000">
              <a:spcBef>
                <a:spcPts val="2100"/>
              </a:spcBef>
              <a:spcAft>
                <a:spcPts val="0"/>
              </a:spcAft>
              <a:buSzPts val="1600"/>
              <a:buFont typeface="Rubik"/>
              <a:buChar char="○"/>
              <a:defRPr sz="1600">
                <a:latin typeface="Rubik"/>
                <a:ea typeface="Rubik"/>
                <a:cs typeface="Rubik"/>
                <a:sym typeface="Rubik"/>
              </a:defRPr>
            </a:lvl5pPr>
            <a:lvl6pPr indent="-330200" lvl="5" marL="2743200">
              <a:spcBef>
                <a:spcPts val="2100"/>
              </a:spcBef>
              <a:spcAft>
                <a:spcPts val="0"/>
              </a:spcAft>
              <a:buSzPts val="1600"/>
              <a:buFont typeface="Rubik"/>
              <a:buChar char="■"/>
              <a:defRPr sz="1600">
                <a:latin typeface="Rubik"/>
                <a:ea typeface="Rubik"/>
                <a:cs typeface="Rubik"/>
                <a:sym typeface="Rubik"/>
              </a:defRPr>
            </a:lvl6pPr>
            <a:lvl7pPr indent="-330200" lvl="6" marL="3200400">
              <a:spcBef>
                <a:spcPts val="2100"/>
              </a:spcBef>
              <a:spcAft>
                <a:spcPts val="0"/>
              </a:spcAft>
              <a:buSzPts val="1600"/>
              <a:buFont typeface="Rubik"/>
              <a:buChar char="●"/>
              <a:defRPr sz="1600">
                <a:latin typeface="Rubik"/>
                <a:ea typeface="Rubik"/>
                <a:cs typeface="Rubik"/>
                <a:sym typeface="Rubik"/>
              </a:defRPr>
            </a:lvl7pPr>
            <a:lvl8pPr indent="-330200" lvl="7" marL="3657600">
              <a:spcBef>
                <a:spcPts val="2100"/>
              </a:spcBef>
              <a:spcAft>
                <a:spcPts val="0"/>
              </a:spcAft>
              <a:buSzPts val="1600"/>
              <a:buFont typeface="Rubik"/>
              <a:buChar char="○"/>
              <a:defRPr sz="1600">
                <a:latin typeface="Rubik"/>
                <a:ea typeface="Rubik"/>
                <a:cs typeface="Rubik"/>
                <a:sym typeface="Rubik"/>
              </a:defRPr>
            </a:lvl8pPr>
            <a:lvl9pPr indent="-330200" lvl="8" marL="4114800">
              <a:spcBef>
                <a:spcPts val="2100"/>
              </a:spcBef>
              <a:spcAft>
                <a:spcPts val="2100"/>
              </a:spcAft>
              <a:buSzPts val="1600"/>
              <a:buFont typeface="Rubik"/>
              <a:buChar char="■"/>
              <a:defRPr sz="1600">
                <a:latin typeface="Rubik"/>
                <a:ea typeface="Rubik"/>
                <a:cs typeface="Rubik"/>
                <a:sym typeface="Rubik"/>
              </a:defRPr>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Font typeface="Oswald"/>
              <a:buNone/>
              <a:defRPr sz="6400">
                <a:latin typeface="Oswald"/>
                <a:ea typeface="Oswald"/>
                <a:cs typeface="Oswald"/>
                <a:sym typeface="Oswald"/>
              </a:defRPr>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100"/>
              <a:buFont typeface="Oswald"/>
              <a:buNone/>
              <a:defRPr sz="5100">
                <a:latin typeface="Oswald"/>
                <a:ea typeface="Oswald"/>
                <a:cs typeface="Oswald"/>
                <a:sym typeface="Oswald"/>
              </a:defRPr>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Font typeface="Rubik"/>
              <a:buNone/>
              <a:defRPr sz="28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Font typeface="Rubik"/>
              <a:buChar char="●"/>
              <a:defRPr>
                <a:latin typeface="Rubik"/>
                <a:ea typeface="Rubik"/>
                <a:cs typeface="Rubik"/>
                <a:sym typeface="Rubik"/>
              </a:defRPr>
            </a:lvl1pPr>
            <a:lvl2pPr indent="-349250" lvl="1" marL="914400">
              <a:spcBef>
                <a:spcPts val="2100"/>
              </a:spcBef>
              <a:spcAft>
                <a:spcPts val="0"/>
              </a:spcAft>
              <a:buSzPts val="1900"/>
              <a:buFont typeface="Rubik"/>
              <a:buChar char="○"/>
              <a:defRPr>
                <a:latin typeface="Rubik"/>
                <a:ea typeface="Rubik"/>
                <a:cs typeface="Rubik"/>
                <a:sym typeface="Rubik"/>
              </a:defRPr>
            </a:lvl2pPr>
            <a:lvl3pPr indent="-349250" lvl="2" marL="1371600">
              <a:spcBef>
                <a:spcPts val="2100"/>
              </a:spcBef>
              <a:spcAft>
                <a:spcPts val="0"/>
              </a:spcAft>
              <a:buSzPts val="1900"/>
              <a:buFont typeface="Rubik"/>
              <a:buChar char="■"/>
              <a:defRPr>
                <a:latin typeface="Rubik"/>
                <a:ea typeface="Rubik"/>
                <a:cs typeface="Rubik"/>
                <a:sym typeface="Rubik"/>
              </a:defRPr>
            </a:lvl3pPr>
            <a:lvl4pPr indent="-349250" lvl="3" marL="1828800">
              <a:spcBef>
                <a:spcPts val="2100"/>
              </a:spcBef>
              <a:spcAft>
                <a:spcPts val="0"/>
              </a:spcAft>
              <a:buSzPts val="1900"/>
              <a:buFont typeface="Rubik"/>
              <a:buChar char="●"/>
              <a:defRPr>
                <a:latin typeface="Rubik"/>
                <a:ea typeface="Rubik"/>
                <a:cs typeface="Rubik"/>
                <a:sym typeface="Rubik"/>
              </a:defRPr>
            </a:lvl4pPr>
            <a:lvl5pPr indent="-349250" lvl="4" marL="2286000">
              <a:spcBef>
                <a:spcPts val="2100"/>
              </a:spcBef>
              <a:spcAft>
                <a:spcPts val="0"/>
              </a:spcAft>
              <a:buSzPts val="1900"/>
              <a:buFont typeface="Rubik"/>
              <a:buChar char="○"/>
              <a:defRPr>
                <a:latin typeface="Rubik"/>
                <a:ea typeface="Rubik"/>
                <a:cs typeface="Rubik"/>
                <a:sym typeface="Rubik"/>
              </a:defRPr>
            </a:lvl5pPr>
            <a:lvl6pPr indent="-349250" lvl="5" marL="2743200">
              <a:spcBef>
                <a:spcPts val="2100"/>
              </a:spcBef>
              <a:spcAft>
                <a:spcPts val="0"/>
              </a:spcAft>
              <a:buSzPts val="1900"/>
              <a:buFont typeface="Rubik"/>
              <a:buChar char="■"/>
              <a:defRPr>
                <a:latin typeface="Rubik"/>
                <a:ea typeface="Rubik"/>
                <a:cs typeface="Rubik"/>
                <a:sym typeface="Rubik"/>
              </a:defRPr>
            </a:lvl6pPr>
            <a:lvl7pPr indent="-349250" lvl="6" marL="3200400">
              <a:spcBef>
                <a:spcPts val="2100"/>
              </a:spcBef>
              <a:spcAft>
                <a:spcPts val="0"/>
              </a:spcAft>
              <a:buSzPts val="1900"/>
              <a:buFont typeface="Rubik"/>
              <a:buChar char="●"/>
              <a:defRPr>
                <a:latin typeface="Rubik"/>
                <a:ea typeface="Rubik"/>
                <a:cs typeface="Rubik"/>
                <a:sym typeface="Rubik"/>
              </a:defRPr>
            </a:lvl7pPr>
            <a:lvl8pPr indent="-349250" lvl="7" marL="3657600">
              <a:spcBef>
                <a:spcPts val="2100"/>
              </a:spcBef>
              <a:spcAft>
                <a:spcPts val="0"/>
              </a:spcAft>
              <a:buSzPts val="1900"/>
              <a:buFont typeface="Rubik"/>
              <a:buChar char="○"/>
              <a:defRPr>
                <a:latin typeface="Rubik"/>
                <a:ea typeface="Rubik"/>
                <a:cs typeface="Rubik"/>
                <a:sym typeface="Rubik"/>
              </a:defRPr>
            </a:lvl8pPr>
            <a:lvl9pPr indent="-349250" lvl="8" marL="4114800">
              <a:spcBef>
                <a:spcPts val="2100"/>
              </a:spcBef>
              <a:spcAft>
                <a:spcPts val="2100"/>
              </a:spcAft>
              <a:buSzPts val="1900"/>
              <a:buFont typeface="Rubik"/>
              <a:buChar char="■"/>
              <a:defRPr>
                <a:latin typeface="Rubik"/>
                <a:ea typeface="Rubik"/>
                <a:cs typeface="Rubik"/>
                <a:sym typeface="Rubik"/>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Font typeface="Rubik"/>
              <a:buNone/>
              <a:defRPr>
                <a:latin typeface="Rubik"/>
                <a:ea typeface="Rubik"/>
                <a:cs typeface="Rubik"/>
                <a:sym typeface="Rubik"/>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Rubik"/>
              <a:buChar char="●"/>
              <a:defRPr sz="2400">
                <a:solidFill>
                  <a:schemeClr val="dk2"/>
                </a:solidFill>
                <a:latin typeface="Rubik"/>
                <a:ea typeface="Rubik"/>
                <a:cs typeface="Rubik"/>
                <a:sym typeface="Rubik"/>
              </a:defRPr>
            </a:lvl1pPr>
            <a:lvl2pPr indent="-349250" lvl="1" marL="914400">
              <a:lnSpc>
                <a:spcPct val="115000"/>
              </a:lnSpc>
              <a:spcBef>
                <a:spcPts val="2100"/>
              </a:spcBef>
              <a:spcAft>
                <a:spcPts val="0"/>
              </a:spcAft>
              <a:buClr>
                <a:schemeClr val="dk2"/>
              </a:buClr>
              <a:buSzPts val="1900"/>
              <a:buFont typeface="Rubik"/>
              <a:buChar char="○"/>
              <a:defRPr sz="1900">
                <a:solidFill>
                  <a:schemeClr val="dk2"/>
                </a:solidFill>
                <a:latin typeface="Rubik"/>
                <a:ea typeface="Rubik"/>
                <a:cs typeface="Rubik"/>
                <a:sym typeface="Rubik"/>
              </a:defRPr>
            </a:lvl2pPr>
            <a:lvl3pPr indent="-349250" lvl="2" marL="1371600">
              <a:lnSpc>
                <a:spcPct val="115000"/>
              </a:lnSpc>
              <a:spcBef>
                <a:spcPts val="2100"/>
              </a:spcBef>
              <a:spcAft>
                <a:spcPts val="0"/>
              </a:spcAft>
              <a:buClr>
                <a:schemeClr val="dk2"/>
              </a:buClr>
              <a:buSzPts val="1900"/>
              <a:buFont typeface="Rubik"/>
              <a:buChar char="■"/>
              <a:defRPr sz="1900">
                <a:solidFill>
                  <a:schemeClr val="dk2"/>
                </a:solidFill>
                <a:latin typeface="Rubik"/>
                <a:ea typeface="Rubik"/>
                <a:cs typeface="Rubik"/>
                <a:sym typeface="Rubik"/>
              </a:defRPr>
            </a:lvl3pPr>
            <a:lvl4pPr indent="-349250" lvl="3" marL="1828800">
              <a:lnSpc>
                <a:spcPct val="115000"/>
              </a:lnSpc>
              <a:spcBef>
                <a:spcPts val="2100"/>
              </a:spcBef>
              <a:spcAft>
                <a:spcPts val="0"/>
              </a:spcAft>
              <a:buClr>
                <a:schemeClr val="dk2"/>
              </a:buClr>
              <a:buSzPts val="1900"/>
              <a:buFont typeface="Rubik"/>
              <a:buChar char="●"/>
              <a:defRPr sz="1900">
                <a:solidFill>
                  <a:schemeClr val="dk2"/>
                </a:solidFill>
                <a:latin typeface="Rubik"/>
                <a:ea typeface="Rubik"/>
                <a:cs typeface="Rubik"/>
                <a:sym typeface="Rubik"/>
              </a:defRPr>
            </a:lvl4pPr>
            <a:lvl5pPr indent="-349250" lvl="4" marL="2286000">
              <a:lnSpc>
                <a:spcPct val="115000"/>
              </a:lnSpc>
              <a:spcBef>
                <a:spcPts val="2100"/>
              </a:spcBef>
              <a:spcAft>
                <a:spcPts val="0"/>
              </a:spcAft>
              <a:buClr>
                <a:schemeClr val="dk2"/>
              </a:buClr>
              <a:buSzPts val="1900"/>
              <a:buFont typeface="Rubik"/>
              <a:buChar char="○"/>
              <a:defRPr sz="1900">
                <a:solidFill>
                  <a:schemeClr val="dk2"/>
                </a:solidFill>
                <a:latin typeface="Rubik"/>
                <a:ea typeface="Rubik"/>
                <a:cs typeface="Rubik"/>
                <a:sym typeface="Rubik"/>
              </a:defRPr>
            </a:lvl5pPr>
            <a:lvl6pPr indent="-349250" lvl="5" marL="2743200">
              <a:lnSpc>
                <a:spcPct val="115000"/>
              </a:lnSpc>
              <a:spcBef>
                <a:spcPts val="2100"/>
              </a:spcBef>
              <a:spcAft>
                <a:spcPts val="0"/>
              </a:spcAft>
              <a:buClr>
                <a:schemeClr val="dk2"/>
              </a:buClr>
              <a:buSzPts val="1900"/>
              <a:buFont typeface="Rubik"/>
              <a:buChar char="■"/>
              <a:defRPr sz="1900">
                <a:solidFill>
                  <a:schemeClr val="dk2"/>
                </a:solidFill>
                <a:latin typeface="Rubik"/>
                <a:ea typeface="Rubik"/>
                <a:cs typeface="Rubik"/>
                <a:sym typeface="Rubik"/>
              </a:defRPr>
            </a:lvl6pPr>
            <a:lvl7pPr indent="-349250" lvl="6" marL="3200400">
              <a:lnSpc>
                <a:spcPct val="115000"/>
              </a:lnSpc>
              <a:spcBef>
                <a:spcPts val="2100"/>
              </a:spcBef>
              <a:spcAft>
                <a:spcPts val="0"/>
              </a:spcAft>
              <a:buClr>
                <a:schemeClr val="dk2"/>
              </a:buClr>
              <a:buSzPts val="1900"/>
              <a:buFont typeface="Rubik"/>
              <a:buChar char="●"/>
              <a:defRPr sz="1900">
                <a:solidFill>
                  <a:schemeClr val="dk2"/>
                </a:solidFill>
                <a:latin typeface="Rubik"/>
                <a:ea typeface="Rubik"/>
                <a:cs typeface="Rubik"/>
                <a:sym typeface="Rubik"/>
              </a:defRPr>
            </a:lvl7pPr>
            <a:lvl8pPr indent="-349250" lvl="7" marL="3657600">
              <a:lnSpc>
                <a:spcPct val="115000"/>
              </a:lnSpc>
              <a:spcBef>
                <a:spcPts val="2100"/>
              </a:spcBef>
              <a:spcAft>
                <a:spcPts val="0"/>
              </a:spcAft>
              <a:buClr>
                <a:schemeClr val="dk2"/>
              </a:buClr>
              <a:buSzPts val="1900"/>
              <a:buFont typeface="Rubik"/>
              <a:buChar char="○"/>
              <a:defRPr sz="1900">
                <a:solidFill>
                  <a:schemeClr val="dk2"/>
                </a:solidFill>
                <a:latin typeface="Rubik"/>
                <a:ea typeface="Rubik"/>
                <a:cs typeface="Rubik"/>
                <a:sym typeface="Rubik"/>
              </a:defRPr>
            </a:lvl8pPr>
            <a:lvl9pPr indent="-349250" lvl="8" marL="4114800">
              <a:lnSpc>
                <a:spcPct val="115000"/>
              </a:lnSpc>
              <a:spcBef>
                <a:spcPts val="2100"/>
              </a:spcBef>
              <a:spcAft>
                <a:spcPts val="2100"/>
              </a:spcAft>
              <a:buClr>
                <a:schemeClr val="dk2"/>
              </a:buClr>
              <a:buSzPts val="1900"/>
              <a:buFont typeface="Rubik"/>
              <a:buChar char="■"/>
              <a:defRPr sz="1900">
                <a:solidFill>
                  <a:schemeClr val="dk2"/>
                </a:solidFill>
                <a:latin typeface="Rubik"/>
                <a:ea typeface="Rubik"/>
                <a:cs typeface="Rubik"/>
                <a:sym typeface="Rubik"/>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60" name="Google Shape;60;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2100"/>
              </a:spcBef>
              <a:spcAft>
                <a:spcPts val="0"/>
              </a:spcAft>
              <a:buClr>
                <a:schemeClr val="dk2"/>
              </a:buClr>
              <a:buSzPts val="1900"/>
              <a:buChar char="○"/>
              <a:defRPr sz="1900">
                <a:solidFill>
                  <a:schemeClr val="dk2"/>
                </a:solidFill>
              </a:defRPr>
            </a:lvl2pPr>
            <a:lvl3pPr indent="-349250" lvl="2" marL="1371600" rtl="0">
              <a:lnSpc>
                <a:spcPct val="115000"/>
              </a:lnSpc>
              <a:spcBef>
                <a:spcPts val="2100"/>
              </a:spcBef>
              <a:spcAft>
                <a:spcPts val="0"/>
              </a:spcAft>
              <a:buClr>
                <a:schemeClr val="dk2"/>
              </a:buClr>
              <a:buSzPts val="1900"/>
              <a:buChar char="■"/>
              <a:defRPr sz="1900">
                <a:solidFill>
                  <a:schemeClr val="dk2"/>
                </a:solidFill>
              </a:defRPr>
            </a:lvl3pPr>
            <a:lvl4pPr indent="-349250" lvl="3" marL="1828800" rtl="0">
              <a:lnSpc>
                <a:spcPct val="115000"/>
              </a:lnSpc>
              <a:spcBef>
                <a:spcPts val="2100"/>
              </a:spcBef>
              <a:spcAft>
                <a:spcPts val="0"/>
              </a:spcAft>
              <a:buClr>
                <a:schemeClr val="dk2"/>
              </a:buClr>
              <a:buSzPts val="1900"/>
              <a:buChar char="●"/>
              <a:defRPr sz="1900">
                <a:solidFill>
                  <a:schemeClr val="dk2"/>
                </a:solidFill>
              </a:defRPr>
            </a:lvl4pPr>
            <a:lvl5pPr indent="-349250" lvl="4" marL="2286000" rtl="0">
              <a:lnSpc>
                <a:spcPct val="115000"/>
              </a:lnSpc>
              <a:spcBef>
                <a:spcPts val="2100"/>
              </a:spcBef>
              <a:spcAft>
                <a:spcPts val="0"/>
              </a:spcAft>
              <a:buClr>
                <a:schemeClr val="dk2"/>
              </a:buClr>
              <a:buSzPts val="1900"/>
              <a:buChar char="○"/>
              <a:defRPr sz="1900">
                <a:solidFill>
                  <a:schemeClr val="dk2"/>
                </a:solidFill>
              </a:defRPr>
            </a:lvl5pPr>
            <a:lvl6pPr indent="-349250" lvl="5" marL="2743200" rtl="0">
              <a:lnSpc>
                <a:spcPct val="115000"/>
              </a:lnSpc>
              <a:spcBef>
                <a:spcPts val="2100"/>
              </a:spcBef>
              <a:spcAft>
                <a:spcPts val="0"/>
              </a:spcAft>
              <a:buClr>
                <a:schemeClr val="dk2"/>
              </a:buClr>
              <a:buSzPts val="1900"/>
              <a:buChar char="■"/>
              <a:defRPr sz="1900">
                <a:solidFill>
                  <a:schemeClr val="dk2"/>
                </a:solidFill>
              </a:defRPr>
            </a:lvl6pPr>
            <a:lvl7pPr indent="-349250" lvl="6" marL="3200400" rtl="0">
              <a:lnSpc>
                <a:spcPct val="115000"/>
              </a:lnSpc>
              <a:spcBef>
                <a:spcPts val="2100"/>
              </a:spcBef>
              <a:spcAft>
                <a:spcPts val="0"/>
              </a:spcAft>
              <a:buClr>
                <a:schemeClr val="dk2"/>
              </a:buClr>
              <a:buSzPts val="1900"/>
              <a:buChar char="●"/>
              <a:defRPr sz="1900">
                <a:solidFill>
                  <a:schemeClr val="dk2"/>
                </a:solidFill>
              </a:defRPr>
            </a:lvl7pPr>
            <a:lvl8pPr indent="-349250" lvl="7" marL="3657600" rtl="0">
              <a:lnSpc>
                <a:spcPct val="115000"/>
              </a:lnSpc>
              <a:spcBef>
                <a:spcPts val="2100"/>
              </a:spcBef>
              <a:spcAft>
                <a:spcPts val="0"/>
              </a:spcAft>
              <a:buClr>
                <a:schemeClr val="dk2"/>
              </a:buClr>
              <a:buSzPts val="1900"/>
              <a:buChar char="○"/>
              <a:defRPr sz="1900">
                <a:solidFill>
                  <a:schemeClr val="dk2"/>
                </a:solidFill>
              </a:defRPr>
            </a:lvl8pPr>
            <a:lvl9pPr indent="-349250" lvl="8" marL="4114800" rtl="0">
              <a:lnSpc>
                <a:spcPct val="115000"/>
              </a:lnSpc>
              <a:spcBef>
                <a:spcPts val="2100"/>
              </a:spcBef>
              <a:spcAft>
                <a:spcPts val="2100"/>
              </a:spcAft>
              <a:buClr>
                <a:schemeClr val="dk2"/>
              </a:buClr>
              <a:buSzPts val="1900"/>
              <a:buChar char="■"/>
              <a:defRPr sz="1900">
                <a:solidFill>
                  <a:schemeClr val="dk2"/>
                </a:solidFill>
              </a:defRPr>
            </a:lvl9pPr>
          </a:lstStyle>
          <a:p/>
        </p:txBody>
      </p:sp>
      <p:sp>
        <p:nvSpPr>
          <p:cNvPr id="61" name="Google Shape;61;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betterprogramming.pub/a-curated-list-of-100-cool-and-fun-public-apis-to-inspire-your-next-project-7600ce3e9b3" TargetMode="External"/><Relationship Id="rId4" Type="http://schemas.openxmlformats.org/officeDocument/2006/relationships/hyperlink" Target="https://www.apitutor.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yelp.com/developers/documentation/v3/business_sear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www.apitutor.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https://docs.google.com/spreadsheets/d/10sGdwISZhG5fpHAupdLRoyDikKp3rulMiHrWW8pxYdU/edit#gi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eveloper.mozilla.org/en-US/docs/Web/API/Fetch_AP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data.com/cats.js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sz="5600">
                <a:solidFill>
                  <a:srgbClr val="5F3992"/>
                </a:solidFill>
              </a:rPr>
              <a:t>Working with Data: AJAX &amp; Web APIs</a:t>
            </a:r>
            <a:endParaRPr sz="5600">
              <a:solidFill>
                <a:srgbClr val="5F3992"/>
              </a:solidFill>
            </a:endParaRPr>
          </a:p>
        </p:txBody>
      </p:sp>
      <p:sp>
        <p:nvSpPr>
          <p:cNvPr id="108" name="Google Shape;108;p26"/>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CS 130: JavaScript + Internet Data</a:t>
            </a:r>
            <a:endParaRPr/>
          </a:p>
        </p:txBody>
      </p:sp>
      <p:sp>
        <p:nvSpPr>
          <p:cNvPr id="109" name="Google Shape;109;p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5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Exercise</a:t>
            </a:r>
            <a:endParaRPr/>
          </a:p>
          <a:p>
            <a:pPr indent="0" lvl="0" marL="0" rtl="0" algn="ctr">
              <a:spcBef>
                <a:spcPts val="0"/>
              </a:spcBef>
              <a:spcAft>
                <a:spcPts val="0"/>
              </a:spcAft>
              <a:buNone/>
            </a:pPr>
            <a:r>
              <a:rPr lang="en-US" sz="2900">
                <a:solidFill>
                  <a:srgbClr val="666666"/>
                </a:solidFill>
                <a:latin typeface="Rubik"/>
                <a:ea typeface="Rubik"/>
                <a:cs typeface="Rubik"/>
                <a:sym typeface="Rubik"/>
              </a:rPr>
              <a:t>01-flickr (from L14 exercise files)</a:t>
            </a:r>
            <a:endParaRPr sz="2900">
              <a:solidFill>
                <a:srgbClr val="666666"/>
              </a:solidFill>
              <a:latin typeface="Rubik"/>
              <a:ea typeface="Rubik"/>
              <a:cs typeface="Rubik"/>
              <a:sym typeface="Rubik"/>
            </a:endParaRPr>
          </a:p>
        </p:txBody>
      </p:sp>
      <p:sp>
        <p:nvSpPr>
          <p:cNvPr id="181" name="Google Shape;181;p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Outline</a:t>
            </a:r>
            <a:endParaRPr/>
          </a:p>
        </p:txBody>
      </p:sp>
      <p:sp>
        <p:nvSpPr>
          <p:cNvPr id="188" name="Google Shape;188;p36"/>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AutoNum type="arabicPeriod"/>
            </a:pPr>
            <a:r>
              <a:rPr lang="en-US" sz="2200"/>
              <a:t>Reflections on Tutorial 6</a:t>
            </a:r>
            <a:endParaRPr sz="2200"/>
          </a:p>
          <a:p>
            <a:pPr indent="-368300" lvl="0" marL="457200" rtl="0" algn="l">
              <a:spcBef>
                <a:spcPts val="0"/>
              </a:spcBef>
              <a:spcAft>
                <a:spcPts val="0"/>
              </a:spcAft>
              <a:buSzPts val="2200"/>
              <a:buAutoNum type="arabicPeriod"/>
            </a:pPr>
            <a:r>
              <a:rPr lang="en-US" sz="2200"/>
              <a:t>AJAX &amp; Fetch</a:t>
            </a:r>
            <a:endParaRPr sz="2200"/>
          </a:p>
          <a:p>
            <a:pPr indent="-368300" lvl="0" marL="457200" rtl="0" algn="l">
              <a:spcBef>
                <a:spcPts val="0"/>
              </a:spcBef>
              <a:spcAft>
                <a:spcPts val="0"/>
              </a:spcAft>
              <a:buClr>
                <a:srgbClr val="5F3992"/>
              </a:buClr>
              <a:buSzPts val="2200"/>
              <a:buAutoNum type="arabicPeriod"/>
            </a:pPr>
            <a:r>
              <a:rPr b="1" lang="en-US" sz="2200">
                <a:solidFill>
                  <a:srgbClr val="5F3992"/>
                </a:solidFill>
              </a:rPr>
              <a:t>What is a Web API?</a:t>
            </a:r>
            <a:endParaRPr sz="2200"/>
          </a:p>
          <a:p>
            <a:pPr indent="0" lvl="0" marL="0" rtl="0" algn="l">
              <a:spcBef>
                <a:spcPts val="2100"/>
              </a:spcBef>
              <a:spcAft>
                <a:spcPts val="0"/>
              </a:spcAft>
              <a:buNone/>
            </a:pPr>
            <a:r>
              <a:t/>
            </a:r>
            <a:endParaRPr sz="2200"/>
          </a:p>
        </p:txBody>
      </p:sp>
      <p:sp>
        <p:nvSpPr>
          <p:cNvPr id="189" name="Google Shape;189;p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554127" y="791150"/>
            <a:ext cx="11057700" cy="101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What is a Web API?</a:t>
            </a:r>
            <a:endParaRPr/>
          </a:p>
        </p:txBody>
      </p:sp>
      <p:sp>
        <p:nvSpPr>
          <p:cNvPr id="195" name="Google Shape;195;p37"/>
          <p:cNvSpPr txBox="1"/>
          <p:nvPr>
            <p:ph idx="1" type="body"/>
          </p:nvPr>
        </p:nvSpPr>
        <p:spPr>
          <a:xfrm>
            <a:off x="554200" y="1742600"/>
            <a:ext cx="10067700" cy="403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200">
                <a:latin typeface="Rubik Medium"/>
                <a:ea typeface="Rubik Medium"/>
                <a:cs typeface="Rubik Medium"/>
                <a:sym typeface="Rubik Medium"/>
              </a:rPr>
              <a:t>API → “Application Programming Interface”</a:t>
            </a:r>
            <a:endParaRPr sz="2200">
              <a:latin typeface="Rubik Medium"/>
              <a:ea typeface="Rubik Medium"/>
              <a:cs typeface="Rubik Medium"/>
              <a:sym typeface="Rubik Medium"/>
            </a:endParaRPr>
          </a:p>
          <a:p>
            <a:pPr indent="0" lvl="0" marL="0" rtl="0" algn="l">
              <a:spcBef>
                <a:spcPts val="0"/>
              </a:spcBef>
              <a:spcAft>
                <a:spcPts val="0"/>
              </a:spcAft>
              <a:buNone/>
            </a:pPr>
            <a:r>
              <a:rPr lang="en-US" sz="2200"/>
              <a:t>A set of rules that you have to follow to interact with a piece of software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latin typeface="Rubik Medium"/>
                <a:ea typeface="Rubik Medium"/>
                <a:cs typeface="Rubik Medium"/>
                <a:sym typeface="Rubik Medium"/>
              </a:rPr>
              <a:t>Web API</a:t>
            </a:r>
            <a:endParaRPr sz="2200"/>
          </a:p>
          <a:p>
            <a:pPr indent="0" lvl="0" marL="0" rtl="0" algn="l">
              <a:spcBef>
                <a:spcPts val="0"/>
              </a:spcBef>
              <a:spcAft>
                <a:spcPts val="0"/>
              </a:spcAft>
              <a:buNone/>
            </a:pPr>
            <a:r>
              <a:rPr lang="en-US" sz="2200"/>
              <a:t>An API that you access via HTTP protocol</a:t>
            </a:r>
            <a:endParaRPr sz="2200"/>
          </a:p>
          <a:p>
            <a:pPr indent="-368300" lvl="0" marL="457200" rtl="0" algn="l">
              <a:spcBef>
                <a:spcPts val="1000"/>
              </a:spcBef>
              <a:spcAft>
                <a:spcPts val="0"/>
              </a:spcAft>
              <a:buSzPts val="2200"/>
              <a:buChar char="-"/>
            </a:pPr>
            <a:r>
              <a:rPr lang="en-US" sz="2200"/>
              <a:t>Allows you p</a:t>
            </a:r>
            <a:r>
              <a:rPr lang="en-US" sz="2200"/>
              <a:t>rogrammatic access to read and write data from other organizations</a:t>
            </a:r>
            <a:endParaRPr sz="2200"/>
          </a:p>
          <a:p>
            <a:pPr indent="-368300" lvl="0" marL="457200" rtl="0" algn="l">
              <a:spcBef>
                <a:spcPts val="0"/>
              </a:spcBef>
              <a:spcAft>
                <a:spcPts val="0"/>
              </a:spcAft>
              <a:buSzPts val="2200"/>
              <a:buChar char="-"/>
            </a:pPr>
            <a:r>
              <a:rPr lang="en-US" sz="2200"/>
              <a:t>This enables you to integrate aspects of Twitter / Spotify / YouTube into your own application</a:t>
            </a:r>
            <a:endParaRPr sz="2200"/>
          </a:p>
          <a:p>
            <a:pPr indent="0" lvl="0" marL="0" marR="0" rtl="0" algn="l">
              <a:lnSpc>
                <a:spcPct val="115000"/>
              </a:lnSpc>
              <a:spcBef>
                <a:spcPts val="1000"/>
              </a:spcBef>
              <a:spcAft>
                <a:spcPts val="0"/>
              </a:spcAft>
              <a:buNone/>
            </a:pPr>
            <a:r>
              <a:t/>
            </a:r>
            <a:endParaRPr sz="2200"/>
          </a:p>
        </p:txBody>
      </p:sp>
      <p:sp>
        <p:nvSpPr>
          <p:cNvPr id="196" name="Google Shape;196;p37"/>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1"/>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animEffect filter="fade" transition="in">
                                      <p:cBhvr>
                                        <p:cTn dur="1"/>
                                        <p:tgtEl>
                                          <p:spTgt spid="19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554127" y="791150"/>
            <a:ext cx="11057700" cy="101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Accessing a Web API</a:t>
            </a:r>
            <a:endParaRPr/>
          </a:p>
        </p:txBody>
      </p:sp>
      <p:sp>
        <p:nvSpPr>
          <p:cNvPr id="202" name="Google Shape;202;p38"/>
          <p:cNvSpPr txBox="1"/>
          <p:nvPr>
            <p:ph idx="1" type="body"/>
          </p:nvPr>
        </p:nvSpPr>
        <p:spPr>
          <a:xfrm>
            <a:off x="554200" y="1742600"/>
            <a:ext cx="10067700" cy="40344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Char char="-"/>
            </a:pPr>
            <a:r>
              <a:rPr lang="en-US" sz="2200"/>
              <a:t>In order to use a Web API, you typically need to register with the API provider and obtain an access token (which is typically kept secret).</a:t>
            </a:r>
            <a:endParaRPr sz="2200"/>
          </a:p>
          <a:p>
            <a:pPr indent="-368300" lvl="0" marL="457200" rtl="0" algn="l">
              <a:spcBef>
                <a:spcPts val="2100"/>
              </a:spcBef>
              <a:spcAft>
                <a:spcPts val="0"/>
              </a:spcAft>
              <a:buSzPts val="2200"/>
              <a:buChar char="-"/>
            </a:pPr>
            <a:r>
              <a:rPr lang="en-US" sz="2200"/>
              <a:t>This enables the provider to track who is using their API and for what purposes. Platforms might also charge for their data services (i.e. Google), so people’s bank accounts are often tied to their API key</a:t>
            </a:r>
            <a:endParaRPr sz="2200"/>
          </a:p>
          <a:p>
            <a:pPr indent="-368300" lvl="0" marL="457200" rtl="0" algn="l">
              <a:spcBef>
                <a:spcPts val="2100"/>
              </a:spcBef>
              <a:spcAft>
                <a:spcPts val="0"/>
              </a:spcAft>
              <a:buSzPts val="2200"/>
              <a:buChar char="-"/>
            </a:pPr>
            <a:r>
              <a:rPr lang="en-US" sz="2200"/>
              <a:t>Often times, a proxy server is used to embed an API key in a fetch request</a:t>
            </a:r>
            <a:endParaRPr sz="2200"/>
          </a:p>
          <a:p>
            <a:pPr indent="0" lvl="0" marL="0" rtl="0" algn="l">
              <a:spcBef>
                <a:spcPts val="2100"/>
              </a:spcBef>
              <a:spcAft>
                <a:spcPts val="2100"/>
              </a:spcAft>
              <a:buNone/>
            </a:pPr>
            <a:r>
              <a:t/>
            </a:r>
            <a:endParaRPr sz="2200"/>
          </a:p>
        </p:txBody>
      </p:sp>
      <p:sp>
        <p:nvSpPr>
          <p:cNvPr id="203" name="Google Shape;203;p38"/>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
                                        <p:tgtEl>
                                          <p:spTgt spid="2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Some Examples of Web APIs</a:t>
            </a:r>
            <a:endParaRPr/>
          </a:p>
        </p:txBody>
      </p:sp>
      <p:sp>
        <p:nvSpPr>
          <p:cNvPr id="210" name="Google Shape;210;p39"/>
          <p:cNvSpPr txBox="1"/>
          <p:nvPr>
            <p:ph idx="1" type="body"/>
          </p:nvPr>
        </p:nvSpPr>
        <p:spPr>
          <a:xfrm>
            <a:off x="415650" y="1536625"/>
            <a:ext cx="11360700" cy="4555200"/>
          </a:xfrm>
          <a:prstGeom prst="rect">
            <a:avLst/>
          </a:prstGeom>
        </p:spPr>
        <p:txBody>
          <a:bodyPr anchorCtr="0" anchor="t" bIns="121900" lIns="121900" spcFirstLastPara="1" rIns="121900" wrap="square" tIns="121900">
            <a:noAutofit/>
          </a:bodyPr>
          <a:lstStyle/>
          <a:p>
            <a:pPr indent="-374650" lvl="0" marL="457200" rtl="0" algn="l">
              <a:spcBef>
                <a:spcPts val="0"/>
              </a:spcBef>
              <a:spcAft>
                <a:spcPts val="0"/>
              </a:spcAft>
              <a:buSzPts val="2300"/>
              <a:buChar char="-"/>
            </a:pPr>
            <a:r>
              <a:rPr lang="en-US" sz="2300" u="sng">
                <a:solidFill>
                  <a:schemeClr val="hlink"/>
                </a:solidFill>
                <a:hlinkClick r:id="rId3"/>
              </a:rPr>
              <a:t>A Curated List of 100 Cool &amp; Fun Public APIs</a:t>
            </a:r>
            <a:r>
              <a:rPr lang="en-US" sz="2300"/>
              <a:t> </a:t>
            </a:r>
            <a:endParaRPr sz="2300"/>
          </a:p>
          <a:p>
            <a:pPr indent="-374650" lvl="0" marL="457200" rtl="0" algn="l">
              <a:spcBef>
                <a:spcPts val="1000"/>
              </a:spcBef>
              <a:spcAft>
                <a:spcPts val="0"/>
              </a:spcAft>
              <a:buSzPts val="2300"/>
              <a:buChar char="-"/>
            </a:pPr>
            <a:r>
              <a:rPr lang="en-US" sz="2300"/>
              <a:t>API Tutor (</a:t>
            </a:r>
            <a:r>
              <a:rPr lang="en-US" sz="2300" u="sng">
                <a:solidFill>
                  <a:schemeClr val="hlink"/>
                </a:solidFill>
                <a:hlinkClick r:id="rId4"/>
              </a:rPr>
              <a:t>https://www.apitutor.org/</a:t>
            </a:r>
            <a:r>
              <a:rPr lang="en-US" sz="2300"/>
              <a:t>):</a:t>
            </a:r>
            <a:endParaRPr sz="2300"/>
          </a:p>
          <a:p>
            <a:pPr indent="-374650" lvl="1" marL="914400" rtl="0" algn="l">
              <a:spcBef>
                <a:spcPts val="1000"/>
              </a:spcBef>
              <a:spcAft>
                <a:spcPts val="1000"/>
              </a:spcAft>
              <a:buSzPts val="2300"/>
              <a:buChar char="-"/>
            </a:pPr>
            <a:r>
              <a:rPr lang="en-US" sz="2300"/>
              <a:t>Proxy server that Sarah made that allows you to easily access data from Yelp, Twitter, Spotify, Flickr, and YouTube</a:t>
            </a:r>
            <a:endParaRPr sz="2300"/>
          </a:p>
        </p:txBody>
      </p:sp>
      <p:sp>
        <p:nvSpPr>
          <p:cNvPr id="211" name="Google Shape;211;p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554127" y="791150"/>
            <a:ext cx="11057700" cy="101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API Tutor &amp; Proxy Servers</a:t>
            </a:r>
            <a:endParaRPr/>
          </a:p>
        </p:txBody>
      </p:sp>
      <p:sp>
        <p:nvSpPr>
          <p:cNvPr id="217" name="Google Shape;217;p40"/>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40"/>
          <p:cNvSpPr/>
          <p:nvPr/>
        </p:nvSpPr>
        <p:spPr>
          <a:xfrm>
            <a:off x="970775" y="3475530"/>
            <a:ext cx="1888800" cy="17193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ubik"/>
                <a:ea typeface="Rubik"/>
                <a:cs typeface="Rubik"/>
                <a:sym typeface="Rubik"/>
              </a:rPr>
              <a:t>Your App</a:t>
            </a:r>
            <a:endParaRPr sz="1800">
              <a:latin typeface="Rubik"/>
              <a:ea typeface="Rubik"/>
              <a:cs typeface="Rubik"/>
              <a:sym typeface="Rubik"/>
            </a:endParaRPr>
          </a:p>
        </p:txBody>
      </p:sp>
      <p:sp>
        <p:nvSpPr>
          <p:cNvPr id="219" name="Google Shape;219;p40"/>
          <p:cNvSpPr/>
          <p:nvPr/>
        </p:nvSpPr>
        <p:spPr>
          <a:xfrm>
            <a:off x="4947855" y="3475530"/>
            <a:ext cx="1888800" cy="17193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ubik"/>
                <a:ea typeface="Rubik"/>
                <a:cs typeface="Rubik"/>
                <a:sym typeface="Rubik"/>
              </a:rPr>
              <a:t>API Tutor Proxy</a:t>
            </a:r>
            <a:endParaRPr sz="1800">
              <a:latin typeface="Rubik"/>
              <a:ea typeface="Rubik"/>
              <a:cs typeface="Rubik"/>
              <a:sym typeface="Rubik"/>
            </a:endParaRPr>
          </a:p>
        </p:txBody>
      </p:sp>
      <p:cxnSp>
        <p:nvCxnSpPr>
          <p:cNvPr id="220" name="Google Shape;220;p40"/>
          <p:cNvCxnSpPr>
            <a:stCxn id="218" idx="3"/>
            <a:endCxn id="219" idx="1"/>
          </p:cNvCxnSpPr>
          <p:nvPr/>
        </p:nvCxnSpPr>
        <p:spPr>
          <a:xfrm>
            <a:off x="2859575" y="4335180"/>
            <a:ext cx="2088300" cy="0"/>
          </a:xfrm>
          <a:prstGeom prst="straightConnector1">
            <a:avLst/>
          </a:prstGeom>
          <a:noFill/>
          <a:ln cap="flat" cmpd="sng" w="28575">
            <a:solidFill>
              <a:schemeClr val="dk2"/>
            </a:solidFill>
            <a:prstDash val="solid"/>
            <a:round/>
            <a:headEnd len="med" w="med" type="none"/>
            <a:tailEnd len="med" w="med" type="triangle"/>
          </a:ln>
        </p:spPr>
      </p:cxnSp>
      <p:sp>
        <p:nvSpPr>
          <p:cNvPr id="221" name="Google Shape;221;p40"/>
          <p:cNvSpPr/>
          <p:nvPr/>
        </p:nvSpPr>
        <p:spPr>
          <a:xfrm>
            <a:off x="438410" y="1809050"/>
            <a:ext cx="3141000" cy="1379700"/>
          </a:xfrm>
          <a:prstGeom prst="wedgeRectCallout">
            <a:avLst>
              <a:gd fmla="val -6755" name="adj1"/>
              <a:gd fmla="val 101771" name="adj2"/>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Rubik"/>
                <a:ea typeface="Rubik"/>
                <a:cs typeface="Rubik"/>
                <a:sym typeface="Rubik"/>
              </a:rPr>
              <a:t>1. </a:t>
            </a:r>
            <a:r>
              <a:rPr lang="en-US" sz="1600">
                <a:latin typeface="Rubik"/>
                <a:ea typeface="Rubik"/>
                <a:cs typeface="Rubik"/>
                <a:sym typeface="Rubik"/>
              </a:rPr>
              <a:t>Issues search query to request data from API</a:t>
            </a:r>
            <a:endParaRPr sz="1600">
              <a:latin typeface="Rubik"/>
              <a:ea typeface="Rubik"/>
              <a:cs typeface="Rubik"/>
              <a:sym typeface="Rubik"/>
            </a:endParaRPr>
          </a:p>
          <a:p>
            <a:pPr indent="0" lvl="0" marL="0" rtl="0" algn="l">
              <a:spcBef>
                <a:spcPts val="0"/>
              </a:spcBef>
              <a:spcAft>
                <a:spcPts val="0"/>
              </a:spcAft>
              <a:buNone/>
            </a:pPr>
            <a:r>
              <a:rPr lang="en-US" sz="1600">
                <a:latin typeface="Rubik"/>
                <a:ea typeface="Rubik"/>
                <a:cs typeface="Rubik"/>
                <a:sym typeface="Rubik"/>
              </a:rPr>
              <a:t>?location=Evanston,IL</a:t>
            </a:r>
            <a:endParaRPr sz="1600">
              <a:latin typeface="Rubik"/>
              <a:ea typeface="Rubik"/>
              <a:cs typeface="Rubik"/>
              <a:sym typeface="Rubik"/>
            </a:endParaRPr>
          </a:p>
        </p:txBody>
      </p:sp>
      <p:sp>
        <p:nvSpPr>
          <p:cNvPr id="222" name="Google Shape;222;p40"/>
          <p:cNvSpPr/>
          <p:nvPr/>
        </p:nvSpPr>
        <p:spPr>
          <a:xfrm>
            <a:off x="8924935" y="3475530"/>
            <a:ext cx="1888800" cy="17193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ubik"/>
                <a:ea typeface="Rubik"/>
                <a:cs typeface="Rubik"/>
                <a:sym typeface="Rubik"/>
              </a:rPr>
              <a:t>Yelp API Endpoint</a:t>
            </a:r>
            <a:endParaRPr sz="1800">
              <a:latin typeface="Rubik"/>
              <a:ea typeface="Rubik"/>
              <a:cs typeface="Rubik"/>
              <a:sym typeface="Rubik"/>
            </a:endParaRPr>
          </a:p>
        </p:txBody>
      </p:sp>
      <p:cxnSp>
        <p:nvCxnSpPr>
          <p:cNvPr id="223" name="Google Shape;223;p40"/>
          <p:cNvCxnSpPr>
            <a:stCxn id="219" idx="3"/>
            <a:endCxn id="222" idx="1"/>
          </p:cNvCxnSpPr>
          <p:nvPr/>
        </p:nvCxnSpPr>
        <p:spPr>
          <a:xfrm>
            <a:off x="6836655" y="4335180"/>
            <a:ext cx="2088300" cy="0"/>
          </a:xfrm>
          <a:prstGeom prst="straightConnector1">
            <a:avLst/>
          </a:prstGeom>
          <a:noFill/>
          <a:ln cap="flat" cmpd="sng" w="28575">
            <a:solidFill>
              <a:schemeClr val="dk2"/>
            </a:solidFill>
            <a:prstDash val="solid"/>
            <a:round/>
            <a:headEnd len="med" w="med" type="none"/>
            <a:tailEnd len="med" w="med" type="triangle"/>
          </a:ln>
        </p:spPr>
      </p:cxnSp>
      <p:sp>
        <p:nvSpPr>
          <p:cNvPr id="224" name="Google Shape;224;p40"/>
          <p:cNvSpPr/>
          <p:nvPr/>
        </p:nvSpPr>
        <p:spPr>
          <a:xfrm>
            <a:off x="4888527" y="1809050"/>
            <a:ext cx="3003000" cy="1379700"/>
          </a:xfrm>
          <a:prstGeom prst="wedgeRectCallout">
            <a:avLst>
              <a:gd fmla="val -33264" name="adj1"/>
              <a:gd fmla="val 90306" name="adj2"/>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Rubik"/>
                <a:ea typeface="Rubik"/>
                <a:cs typeface="Rubik"/>
                <a:sym typeface="Rubik"/>
              </a:rPr>
              <a:t>2. </a:t>
            </a:r>
            <a:r>
              <a:rPr lang="en-US" sz="1600">
                <a:latin typeface="Rubik"/>
                <a:ea typeface="Rubik"/>
                <a:cs typeface="Rubik"/>
                <a:sym typeface="Rubik"/>
              </a:rPr>
              <a:t>Intercepts request and appends Secret API Token</a:t>
            </a:r>
            <a:endParaRPr sz="1600">
              <a:latin typeface="Rubik"/>
              <a:ea typeface="Rubik"/>
              <a:cs typeface="Rubik"/>
              <a:sym typeface="Rubik"/>
            </a:endParaRPr>
          </a:p>
          <a:p>
            <a:pPr indent="0" lvl="0" marL="0" rtl="0" algn="l">
              <a:spcBef>
                <a:spcPts val="0"/>
              </a:spcBef>
              <a:spcAft>
                <a:spcPts val="0"/>
              </a:spcAft>
              <a:buNone/>
            </a:pPr>
            <a:r>
              <a:rPr lang="en-US" sz="1600">
                <a:latin typeface="Rubik"/>
                <a:ea typeface="Rubik"/>
                <a:cs typeface="Rubik"/>
                <a:sym typeface="Rubik"/>
              </a:rPr>
              <a:t>?location=Evanston,IL</a:t>
            </a:r>
            <a:br>
              <a:rPr lang="en-US" sz="1600">
                <a:latin typeface="Rubik"/>
                <a:ea typeface="Rubik"/>
                <a:cs typeface="Rubik"/>
                <a:sym typeface="Rubik"/>
              </a:rPr>
            </a:br>
            <a:r>
              <a:rPr lang="en-US" sz="1600">
                <a:solidFill>
                  <a:srgbClr val="6AA84F"/>
                </a:solidFill>
                <a:latin typeface="Rubik Medium"/>
                <a:ea typeface="Rubik Medium"/>
                <a:cs typeface="Rubik Medium"/>
                <a:sym typeface="Rubik Medium"/>
              </a:rPr>
              <a:t>&amp;token={secret_token}</a:t>
            </a:r>
            <a:endParaRPr sz="1600">
              <a:solidFill>
                <a:srgbClr val="6AA84F"/>
              </a:solidFill>
              <a:latin typeface="Rubik Medium"/>
              <a:ea typeface="Rubik Medium"/>
              <a:cs typeface="Rubik Medium"/>
              <a:sym typeface="Rubik Medium"/>
            </a:endParaRPr>
          </a:p>
        </p:txBody>
      </p:sp>
      <p:sp>
        <p:nvSpPr>
          <p:cNvPr id="225" name="Google Shape;225;p40"/>
          <p:cNvSpPr/>
          <p:nvPr/>
        </p:nvSpPr>
        <p:spPr>
          <a:xfrm>
            <a:off x="8408425" y="1809050"/>
            <a:ext cx="3783600" cy="1379700"/>
          </a:xfrm>
          <a:prstGeom prst="wedgeRectCallout">
            <a:avLst>
              <a:gd fmla="val -30202" name="adj1"/>
              <a:gd fmla="val 93709" name="adj2"/>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Rubik"/>
                <a:ea typeface="Rubik"/>
                <a:cs typeface="Rubik"/>
                <a:sym typeface="Rubik"/>
              </a:rPr>
              <a:t>3. </a:t>
            </a:r>
            <a:r>
              <a:rPr lang="en-US" sz="1600">
                <a:latin typeface="Rubik"/>
                <a:ea typeface="Rubik"/>
                <a:cs typeface="Rubik"/>
                <a:sym typeface="Rubik"/>
              </a:rPr>
              <a:t>Yelp returns data that matches the query</a:t>
            </a:r>
            <a:br>
              <a:rPr lang="en-US" sz="1600">
                <a:latin typeface="Rubik"/>
                <a:ea typeface="Rubik"/>
                <a:cs typeface="Rubik"/>
                <a:sym typeface="Rubik"/>
              </a:rPr>
            </a:br>
            <a:r>
              <a:rPr lang="en-US" sz="1600">
                <a:solidFill>
                  <a:srgbClr val="6AA84F"/>
                </a:solidFill>
                <a:latin typeface="Rubik Medium"/>
                <a:ea typeface="Rubik Medium"/>
                <a:cs typeface="Rubik Medium"/>
                <a:sym typeface="Rubik Medium"/>
              </a:rPr>
              <a:t>{ results: [{name: 'Kabul House', id: 4572121, address: ‘1234 Main St...'}]}</a:t>
            </a:r>
            <a:endParaRPr sz="1600">
              <a:solidFill>
                <a:srgbClr val="6AA84F"/>
              </a:solidFill>
              <a:latin typeface="Rubik Medium"/>
              <a:ea typeface="Rubik Medium"/>
              <a:cs typeface="Rubik Medium"/>
              <a:sym typeface="Rubik Medium"/>
            </a:endParaRPr>
          </a:p>
        </p:txBody>
      </p:sp>
      <p:sp>
        <p:nvSpPr>
          <p:cNvPr id="226" name="Google Shape;226;p40"/>
          <p:cNvSpPr/>
          <p:nvPr/>
        </p:nvSpPr>
        <p:spPr>
          <a:xfrm>
            <a:off x="4735125" y="5481601"/>
            <a:ext cx="4189800" cy="1017900"/>
          </a:xfrm>
          <a:prstGeom prst="wedgeRectCallout">
            <a:avLst>
              <a:gd fmla="val -30648" name="adj1"/>
              <a:gd fmla="val -105195" name="adj2"/>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Rubik"/>
                <a:ea typeface="Rubik"/>
                <a:cs typeface="Rubik"/>
                <a:sym typeface="Rubik"/>
              </a:rPr>
              <a:t>4. </a:t>
            </a:r>
            <a:r>
              <a:rPr lang="en-US" sz="1600">
                <a:latin typeface="Rubik"/>
                <a:ea typeface="Rubik"/>
                <a:cs typeface="Rubik"/>
                <a:sym typeface="Rubik"/>
              </a:rPr>
              <a:t>Reformats / simplifies data</a:t>
            </a:r>
            <a:br>
              <a:rPr lang="en-US" sz="1600">
                <a:latin typeface="Rubik"/>
                <a:ea typeface="Rubik"/>
                <a:cs typeface="Rubik"/>
                <a:sym typeface="Rubik"/>
              </a:rPr>
            </a:br>
            <a:r>
              <a:rPr lang="en-US" sz="1600">
                <a:solidFill>
                  <a:srgbClr val="6AA84F"/>
                </a:solidFill>
                <a:latin typeface="Rubik Medium"/>
                <a:ea typeface="Rubik Medium"/>
                <a:cs typeface="Rubik Medium"/>
                <a:sym typeface="Rubik Medium"/>
              </a:rPr>
              <a:t>[{name: 'Kabul House', id: 4572121, address: ‘1234 Main St...'}]</a:t>
            </a:r>
            <a:endParaRPr sz="1600">
              <a:solidFill>
                <a:srgbClr val="6AA84F"/>
              </a:solidFill>
              <a:latin typeface="Rubik Medium"/>
              <a:ea typeface="Rubik Medium"/>
              <a:cs typeface="Rubik Medium"/>
              <a:sym typeface="Rubik Medium"/>
            </a:endParaRPr>
          </a:p>
        </p:txBody>
      </p:sp>
      <p:sp>
        <p:nvSpPr>
          <p:cNvPr id="227" name="Google Shape;227;p40"/>
          <p:cNvSpPr/>
          <p:nvPr/>
        </p:nvSpPr>
        <p:spPr>
          <a:xfrm>
            <a:off x="659925" y="5481600"/>
            <a:ext cx="3555000" cy="1017900"/>
          </a:xfrm>
          <a:prstGeom prst="wedgeRectCallout">
            <a:avLst>
              <a:gd fmla="val -30648" name="adj1"/>
              <a:gd fmla="val -105195" name="adj2"/>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Rubik"/>
                <a:ea typeface="Rubik"/>
                <a:cs typeface="Rubik"/>
                <a:sym typeface="Rubik"/>
              </a:rPr>
              <a:t>5. </a:t>
            </a:r>
            <a:r>
              <a:rPr lang="en-US" sz="1600">
                <a:latin typeface="Rubik"/>
                <a:ea typeface="Rubik"/>
                <a:cs typeface="Rubik"/>
                <a:sym typeface="Rubik"/>
              </a:rPr>
              <a:t>Processes data (e.g. formats data as HTML and writes it to the DOM).</a:t>
            </a:r>
            <a:endParaRPr sz="1600">
              <a:solidFill>
                <a:srgbClr val="6AA84F"/>
              </a:solidFill>
              <a:latin typeface="Rubik Medium"/>
              <a:ea typeface="Rubik Medium"/>
              <a:cs typeface="Rubik Medium"/>
              <a:sym typeface="Rubik Medium"/>
            </a:endParaRPr>
          </a:p>
        </p:txBody>
      </p:sp>
      <p:cxnSp>
        <p:nvCxnSpPr>
          <p:cNvPr id="228" name="Google Shape;228;p40"/>
          <p:cNvCxnSpPr/>
          <p:nvPr/>
        </p:nvCxnSpPr>
        <p:spPr>
          <a:xfrm rot="10800000">
            <a:off x="6885075" y="4718925"/>
            <a:ext cx="2049000" cy="16800"/>
          </a:xfrm>
          <a:prstGeom prst="straightConnector1">
            <a:avLst/>
          </a:prstGeom>
          <a:noFill/>
          <a:ln cap="flat" cmpd="sng" w="28575">
            <a:solidFill>
              <a:schemeClr val="dk2"/>
            </a:solidFill>
            <a:prstDash val="solid"/>
            <a:round/>
            <a:headEnd len="med" w="med" type="none"/>
            <a:tailEnd len="med" w="med" type="triangle"/>
          </a:ln>
        </p:spPr>
      </p:cxnSp>
      <p:cxnSp>
        <p:nvCxnSpPr>
          <p:cNvPr id="229" name="Google Shape;229;p40"/>
          <p:cNvCxnSpPr/>
          <p:nvPr/>
        </p:nvCxnSpPr>
        <p:spPr>
          <a:xfrm rot="10800000">
            <a:off x="2879213" y="4718925"/>
            <a:ext cx="2049000" cy="16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Why would you want to access third-party data?</a:t>
            </a:r>
            <a:endParaRPr/>
          </a:p>
        </p:txBody>
      </p:sp>
      <p:sp>
        <p:nvSpPr>
          <p:cNvPr id="236" name="Google Shape;236;p41"/>
          <p:cNvSpPr txBox="1"/>
          <p:nvPr>
            <p:ph idx="1" type="body"/>
          </p:nvPr>
        </p:nvSpPr>
        <p:spPr>
          <a:xfrm>
            <a:off x="415650" y="1536625"/>
            <a:ext cx="11360700" cy="4555200"/>
          </a:xfrm>
          <a:prstGeom prst="rect">
            <a:avLst/>
          </a:prstGeom>
        </p:spPr>
        <p:txBody>
          <a:bodyPr anchorCtr="0" anchor="t" bIns="121900" lIns="121900" spcFirstLastPara="1" rIns="121900" wrap="square" tIns="121900">
            <a:noAutofit/>
          </a:bodyPr>
          <a:lstStyle/>
          <a:p>
            <a:pPr indent="-387350" lvl="0" marL="457200" rtl="0" algn="l">
              <a:spcBef>
                <a:spcPts val="0"/>
              </a:spcBef>
              <a:spcAft>
                <a:spcPts val="0"/>
              </a:spcAft>
              <a:buSzPts val="2500"/>
              <a:buChar char="-"/>
            </a:pPr>
            <a:r>
              <a:rPr lang="en-US" sz="2500"/>
              <a:t>Sometimes you want to integrate data from other sources into your web app</a:t>
            </a:r>
            <a:endParaRPr sz="2500"/>
          </a:p>
          <a:p>
            <a:pPr indent="-387350" lvl="1" marL="914400" rtl="0" algn="l">
              <a:spcBef>
                <a:spcPts val="2100"/>
              </a:spcBef>
              <a:spcAft>
                <a:spcPts val="0"/>
              </a:spcAft>
              <a:buSzPts val="2500"/>
              <a:buChar char="-"/>
            </a:pPr>
            <a:r>
              <a:rPr lang="en-US" sz="2500"/>
              <a:t>Make a custom YouTube movie watching experience that allows people to watch videos together and chat about them.</a:t>
            </a:r>
            <a:endParaRPr sz="2500"/>
          </a:p>
          <a:p>
            <a:pPr indent="-387350" lvl="0" marL="457200" rtl="0" algn="l">
              <a:spcBef>
                <a:spcPts val="2100"/>
              </a:spcBef>
              <a:spcAft>
                <a:spcPts val="0"/>
              </a:spcAft>
              <a:buSzPts val="2500"/>
              <a:buChar char="-"/>
            </a:pPr>
            <a:r>
              <a:rPr lang="en-US" sz="2500"/>
              <a:t>Sometimes you want to publish your data and make it easily accessible for others to use</a:t>
            </a:r>
            <a:endParaRPr sz="2500"/>
          </a:p>
          <a:p>
            <a:pPr indent="-387350" lvl="1" marL="914400" rtl="0" algn="l">
              <a:spcBef>
                <a:spcPts val="2100"/>
              </a:spcBef>
              <a:spcAft>
                <a:spcPts val="0"/>
              </a:spcAft>
              <a:buSzPts val="2500"/>
              <a:buChar char="-"/>
            </a:pPr>
            <a:r>
              <a:rPr lang="en-US" sz="2500"/>
              <a:t>Open government data</a:t>
            </a:r>
            <a:endParaRPr sz="2500"/>
          </a:p>
          <a:p>
            <a:pPr indent="-387350" lvl="1" marL="914400" rtl="0" algn="l">
              <a:spcBef>
                <a:spcPts val="0"/>
              </a:spcBef>
              <a:spcAft>
                <a:spcPts val="0"/>
              </a:spcAft>
              <a:buSzPts val="2500"/>
              <a:buChar char="-"/>
            </a:pPr>
            <a:r>
              <a:rPr lang="en-US" sz="2500"/>
              <a:t>Social media platforms that want a broader reach</a:t>
            </a:r>
            <a:endParaRPr sz="2500"/>
          </a:p>
          <a:p>
            <a:pPr indent="0" lvl="0" marL="0" rtl="0" algn="l">
              <a:spcBef>
                <a:spcPts val="2100"/>
              </a:spcBef>
              <a:spcAft>
                <a:spcPts val="2100"/>
              </a:spcAft>
              <a:buNone/>
            </a:pPr>
            <a:r>
              <a:t/>
            </a:r>
            <a:endParaRPr sz="2100"/>
          </a:p>
        </p:txBody>
      </p:sp>
      <p:sp>
        <p:nvSpPr>
          <p:cNvPr id="237" name="Google Shape;237;p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
                                        <p:tgtEl>
                                          <p:spTgt spid="23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Outline</a:t>
            </a:r>
            <a:endParaRPr/>
          </a:p>
        </p:txBody>
      </p:sp>
      <p:sp>
        <p:nvSpPr>
          <p:cNvPr id="244" name="Google Shape;244;p42"/>
          <p:cNvSpPr txBox="1"/>
          <p:nvPr>
            <p:ph idx="1" type="body"/>
          </p:nvPr>
        </p:nvSpPr>
        <p:spPr>
          <a:xfrm>
            <a:off x="415650" y="1536625"/>
            <a:ext cx="11360700" cy="45552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AutoNum type="arabicPeriod"/>
            </a:pPr>
            <a:r>
              <a:rPr lang="en-US" sz="2200"/>
              <a:t>What is a Web API?</a:t>
            </a:r>
            <a:endParaRPr sz="2200"/>
          </a:p>
          <a:p>
            <a:pPr indent="-368300" lvl="0" marL="457200" rtl="0" algn="l">
              <a:spcBef>
                <a:spcPts val="0"/>
              </a:spcBef>
              <a:spcAft>
                <a:spcPts val="0"/>
              </a:spcAft>
              <a:buClr>
                <a:srgbClr val="5F3992"/>
              </a:buClr>
              <a:buSzPts val="2200"/>
              <a:buAutoNum type="arabicPeriod"/>
            </a:pPr>
            <a:r>
              <a:rPr b="1" lang="en-US" sz="2200">
                <a:solidFill>
                  <a:srgbClr val="5F3992"/>
                </a:solidFill>
              </a:rPr>
              <a:t>Using third-party APIs</a:t>
            </a:r>
            <a:endParaRPr b="1" sz="2200">
              <a:solidFill>
                <a:srgbClr val="5F3992"/>
              </a:solidFill>
            </a:endParaRPr>
          </a:p>
          <a:p>
            <a:pPr indent="-368300" lvl="1" marL="914400" rtl="0" algn="l">
              <a:spcBef>
                <a:spcPts val="0"/>
              </a:spcBef>
              <a:spcAft>
                <a:spcPts val="0"/>
              </a:spcAft>
              <a:buSzPts val="2200"/>
              <a:buAutoNum type="alphaLcPeriod"/>
            </a:pPr>
            <a:r>
              <a:rPr lang="en-US" sz="2200"/>
              <a:t>Querying (query parameters)</a:t>
            </a:r>
            <a:endParaRPr sz="2200"/>
          </a:p>
          <a:p>
            <a:pPr indent="-368300" lvl="1" marL="914400" rtl="0" algn="l">
              <a:spcBef>
                <a:spcPts val="0"/>
              </a:spcBef>
              <a:spcAft>
                <a:spcPts val="0"/>
              </a:spcAft>
              <a:buSzPts val="2200"/>
              <a:buAutoNum type="alphaLcPeriod"/>
            </a:pPr>
            <a:r>
              <a:rPr lang="en-US" sz="2200"/>
              <a:t>Reading Technical Documentation</a:t>
            </a:r>
            <a:endParaRPr sz="2200"/>
          </a:p>
          <a:p>
            <a:pPr indent="-368300" lvl="0" marL="457200" rtl="0" algn="l">
              <a:spcBef>
                <a:spcPts val="0"/>
              </a:spcBef>
              <a:spcAft>
                <a:spcPts val="0"/>
              </a:spcAft>
              <a:buSzPts val="2200"/>
              <a:buAutoNum type="arabicPeriod"/>
            </a:pPr>
            <a:r>
              <a:rPr lang="en-US" sz="2200"/>
              <a:t>Yelp Demo</a:t>
            </a:r>
            <a:endParaRPr sz="2200"/>
          </a:p>
          <a:p>
            <a:pPr indent="0" lvl="0" marL="0" rtl="0" algn="l">
              <a:spcBef>
                <a:spcPts val="0"/>
              </a:spcBef>
              <a:spcAft>
                <a:spcPts val="0"/>
              </a:spcAft>
              <a:buNone/>
            </a:pPr>
            <a:r>
              <a:t/>
            </a:r>
            <a:endParaRPr sz="2200"/>
          </a:p>
        </p:txBody>
      </p:sp>
      <p:sp>
        <p:nvSpPr>
          <p:cNvPr id="245" name="Google Shape;245;p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554127" y="791150"/>
            <a:ext cx="11057700" cy="101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Reading Technical Documentation: Yelp</a:t>
            </a:r>
            <a:endParaRPr/>
          </a:p>
        </p:txBody>
      </p:sp>
      <p:sp>
        <p:nvSpPr>
          <p:cNvPr id="251" name="Google Shape;251;p43"/>
          <p:cNvSpPr txBox="1"/>
          <p:nvPr>
            <p:ph idx="1" type="body"/>
          </p:nvPr>
        </p:nvSpPr>
        <p:spPr>
          <a:xfrm>
            <a:off x="554200" y="1742600"/>
            <a:ext cx="10067700" cy="4567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200"/>
              <a:t>Let’s practice looking at technical documentation using the API Tutor Proxy...</a:t>
            </a:r>
            <a:endParaRPr sz="2200"/>
          </a:p>
          <a:p>
            <a:pPr indent="0" lvl="0" marL="0" rtl="0" algn="l">
              <a:spcBef>
                <a:spcPts val="2100"/>
              </a:spcBef>
              <a:spcAft>
                <a:spcPts val="0"/>
              </a:spcAft>
              <a:buNone/>
            </a:pPr>
            <a:r>
              <a:rPr lang="en-US" sz="2200" u="sng">
                <a:solidFill>
                  <a:schemeClr val="hlink"/>
                </a:solidFill>
                <a:hlinkClick r:id="rId3"/>
              </a:rPr>
              <a:t>https://www.yelp.com/developers/documentation/v3/business_search</a:t>
            </a:r>
            <a:endParaRPr sz="2200"/>
          </a:p>
          <a:p>
            <a:pPr indent="0" lvl="0" marL="0" rtl="0" algn="l">
              <a:spcBef>
                <a:spcPts val="2100"/>
              </a:spcBef>
              <a:spcAft>
                <a:spcPts val="0"/>
              </a:spcAft>
              <a:buNone/>
            </a:pPr>
            <a:r>
              <a:rPr lang="en-US" sz="2200"/>
              <a:t>Query Parameters:</a:t>
            </a:r>
            <a:endParaRPr sz="2200"/>
          </a:p>
          <a:p>
            <a:pPr indent="-368300" lvl="0" marL="457200" rtl="0" algn="l">
              <a:spcBef>
                <a:spcPts val="2100"/>
              </a:spcBef>
              <a:spcAft>
                <a:spcPts val="0"/>
              </a:spcAft>
              <a:buSzPts val="2200"/>
              <a:buChar char="-"/>
            </a:pPr>
            <a:r>
              <a:rPr lang="en-US" sz="2200"/>
              <a:t>term</a:t>
            </a:r>
            <a:endParaRPr sz="2200"/>
          </a:p>
          <a:p>
            <a:pPr indent="-368300" lvl="0" marL="457200" rtl="0" algn="l">
              <a:spcBef>
                <a:spcPts val="0"/>
              </a:spcBef>
              <a:spcAft>
                <a:spcPts val="0"/>
              </a:spcAft>
              <a:buSzPts val="2200"/>
              <a:buChar char="-"/>
            </a:pPr>
            <a:r>
              <a:rPr lang="en-US" sz="2200"/>
              <a:t>limit</a:t>
            </a:r>
            <a:endParaRPr sz="2200"/>
          </a:p>
          <a:p>
            <a:pPr indent="-368300" lvl="0" marL="457200" rtl="0" algn="l">
              <a:spcBef>
                <a:spcPts val="0"/>
              </a:spcBef>
              <a:spcAft>
                <a:spcPts val="0"/>
              </a:spcAft>
              <a:buSzPts val="2200"/>
              <a:buChar char="-"/>
            </a:pPr>
            <a:r>
              <a:rPr lang="en-US" sz="2200"/>
              <a:t>price</a:t>
            </a:r>
            <a:endParaRPr sz="2200"/>
          </a:p>
          <a:p>
            <a:pPr indent="-368300" lvl="0" marL="457200" rtl="0" algn="l">
              <a:spcBef>
                <a:spcPts val="0"/>
              </a:spcBef>
              <a:spcAft>
                <a:spcPts val="0"/>
              </a:spcAft>
              <a:buSzPts val="2200"/>
              <a:buChar char="-"/>
            </a:pPr>
            <a:r>
              <a:rPr lang="en-US" sz="2200"/>
              <a:t>sort_by</a:t>
            </a:r>
            <a:endParaRPr sz="2200"/>
          </a:p>
          <a:p>
            <a:pPr indent="-368300" lvl="0" marL="457200" rtl="0" algn="l">
              <a:spcBef>
                <a:spcPts val="0"/>
              </a:spcBef>
              <a:spcAft>
                <a:spcPts val="0"/>
              </a:spcAft>
              <a:buSzPts val="2200"/>
              <a:buChar char="-"/>
            </a:pPr>
            <a:r>
              <a:rPr lang="en-US" sz="2200"/>
              <a:t>open_now</a:t>
            </a:r>
            <a:br>
              <a:rPr lang="en-US" sz="2200"/>
            </a:br>
            <a:r>
              <a:rPr lang="en-US" sz="2200"/>
              <a:t>...</a:t>
            </a:r>
            <a:endParaRPr sz="2200"/>
          </a:p>
          <a:p>
            <a:pPr indent="0" lvl="0" marL="0" rtl="0" algn="l">
              <a:spcBef>
                <a:spcPts val="2100"/>
              </a:spcBef>
              <a:spcAft>
                <a:spcPts val="0"/>
              </a:spcAft>
              <a:buNone/>
            </a:pPr>
            <a:r>
              <a:t/>
            </a:r>
            <a:endParaRPr sz="2200"/>
          </a:p>
          <a:p>
            <a:pPr indent="0" lvl="0" marL="0" rtl="0" algn="l">
              <a:spcBef>
                <a:spcPts val="2100"/>
              </a:spcBef>
              <a:spcAft>
                <a:spcPts val="0"/>
              </a:spcAft>
              <a:buNone/>
            </a:pPr>
            <a:r>
              <a:t/>
            </a:r>
            <a:endParaRPr sz="2200"/>
          </a:p>
          <a:p>
            <a:pPr indent="0" lvl="0" marL="0" rtl="0" algn="l">
              <a:spcBef>
                <a:spcPts val="2100"/>
              </a:spcBef>
              <a:spcAft>
                <a:spcPts val="2100"/>
              </a:spcAft>
              <a:buNone/>
            </a:pPr>
            <a:r>
              <a:t/>
            </a:r>
            <a:endParaRPr sz="2200"/>
          </a:p>
        </p:txBody>
      </p:sp>
      <p:sp>
        <p:nvSpPr>
          <p:cNvPr id="252" name="Google Shape;252;p43"/>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
                                        <p:tgtEl>
                                          <p:spTgt spid="25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Exercise</a:t>
            </a:r>
            <a:endParaRPr/>
          </a:p>
          <a:p>
            <a:pPr indent="0" lvl="0" marL="0" rtl="0" algn="ctr">
              <a:spcBef>
                <a:spcPts val="0"/>
              </a:spcBef>
              <a:spcAft>
                <a:spcPts val="0"/>
              </a:spcAft>
              <a:buNone/>
            </a:pPr>
            <a:r>
              <a:rPr lang="en-US" sz="2900">
                <a:solidFill>
                  <a:srgbClr val="666666"/>
                </a:solidFill>
                <a:latin typeface="Rubik"/>
                <a:ea typeface="Rubik"/>
                <a:cs typeface="Rubik"/>
                <a:sym typeface="Rubik"/>
              </a:rPr>
              <a:t>02-yelp (from L14 exercise files) + </a:t>
            </a:r>
            <a:br>
              <a:rPr lang="en-US" sz="2900">
                <a:solidFill>
                  <a:srgbClr val="666666"/>
                </a:solidFill>
                <a:latin typeface="Rubik"/>
                <a:ea typeface="Rubik"/>
                <a:cs typeface="Rubik"/>
                <a:sym typeface="Rubik"/>
              </a:rPr>
            </a:br>
            <a:r>
              <a:rPr lang="en-US" sz="2900" u="sng">
                <a:solidFill>
                  <a:schemeClr val="hlink"/>
                </a:solidFill>
                <a:latin typeface="Rubik"/>
                <a:ea typeface="Rubik"/>
                <a:cs typeface="Rubik"/>
                <a:sym typeface="Rubik"/>
                <a:hlinkClick r:id="rId3"/>
              </a:rPr>
              <a:t>https://www.apitutor.org/</a:t>
            </a:r>
            <a:r>
              <a:rPr lang="en-US" sz="2900">
                <a:solidFill>
                  <a:srgbClr val="666666"/>
                </a:solidFill>
                <a:latin typeface="Rubik"/>
                <a:ea typeface="Rubik"/>
                <a:cs typeface="Rubik"/>
                <a:sym typeface="Rubik"/>
              </a:rPr>
              <a:t> </a:t>
            </a:r>
            <a:endParaRPr sz="2900">
              <a:solidFill>
                <a:srgbClr val="666666"/>
              </a:solidFill>
              <a:latin typeface="Rubik"/>
              <a:ea typeface="Rubik"/>
              <a:cs typeface="Rubik"/>
              <a:sym typeface="Rubik"/>
            </a:endParaRPr>
          </a:p>
          <a:p>
            <a:pPr indent="0" lvl="0" marL="0" rtl="0" algn="ctr">
              <a:spcBef>
                <a:spcPts val="0"/>
              </a:spcBef>
              <a:spcAft>
                <a:spcPts val="0"/>
              </a:spcAft>
              <a:buNone/>
            </a:pPr>
            <a:r>
              <a:t/>
            </a:r>
            <a:endParaRPr sz="2900">
              <a:solidFill>
                <a:srgbClr val="666666"/>
              </a:solidFill>
              <a:latin typeface="Rubik"/>
              <a:ea typeface="Rubik"/>
              <a:cs typeface="Rubik"/>
              <a:sym typeface="Rubik"/>
            </a:endParaRPr>
          </a:p>
        </p:txBody>
      </p:sp>
      <p:sp>
        <p:nvSpPr>
          <p:cNvPr id="259" name="Google Shape;259;p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Announcements</a:t>
            </a:r>
            <a:endParaRPr/>
          </a:p>
        </p:txBody>
      </p:sp>
      <p:sp>
        <p:nvSpPr>
          <p:cNvPr id="116" name="Google Shape;116;p27"/>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AutoNum type="arabicPeriod"/>
            </a:pPr>
            <a:r>
              <a:rPr lang="en-US" sz="2200"/>
              <a:t>HW3 due this evening!</a:t>
            </a:r>
            <a:endParaRPr sz="2200"/>
          </a:p>
          <a:p>
            <a:pPr indent="-368300" lvl="0" marL="457200" rtl="0" algn="l">
              <a:spcBef>
                <a:spcPts val="1000"/>
              </a:spcBef>
              <a:spcAft>
                <a:spcPts val="0"/>
              </a:spcAft>
              <a:buSzPts val="2200"/>
              <a:buAutoNum type="arabicPeriod"/>
            </a:pPr>
            <a:r>
              <a:rPr lang="en-US" sz="2200"/>
              <a:t>Please download today’s lecture files</a:t>
            </a:r>
            <a:endParaRPr sz="2200"/>
          </a:p>
          <a:p>
            <a:pPr indent="-368300" lvl="0" marL="457200" rtl="0" algn="l">
              <a:spcBef>
                <a:spcPts val="1000"/>
              </a:spcBef>
              <a:spcAft>
                <a:spcPts val="1000"/>
              </a:spcAft>
              <a:buSzPts val="2200"/>
              <a:buAutoNum type="arabicPeriod"/>
            </a:pPr>
            <a:r>
              <a:rPr lang="en-US" sz="2200"/>
              <a:t>Sign up for a (mandatory) </a:t>
            </a:r>
            <a:r>
              <a:rPr lang="en-US" sz="2200" u="sng">
                <a:solidFill>
                  <a:schemeClr val="hlink"/>
                </a:solidFill>
                <a:hlinkClick r:id="rId3"/>
              </a:rPr>
              <a:t>project consultation</a:t>
            </a:r>
            <a:endParaRPr sz="2200"/>
          </a:p>
        </p:txBody>
      </p:sp>
      <p:sp>
        <p:nvSpPr>
          <p:cNvPr id="117" name="Google Shape;117;p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Outline</a:t>
            </a:r>
            <a:endParaRPr/>
          </a:p>
        </p:txBody>
      </p:sp>
      <p:sp>
        <p:nvSpPr>
          <p:cNvPr id="124" name="Google Shape;124;p28"/>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AutoNum type="arabicPeriod"/>
            </a:pPr>
            <a:r>
              <a:rPr lang="en-US" sz="2200"/>
              <a:t>HW3: continued</a:t>
            </a:r>
            <a:endParaRPr sz="2200"/>
          </a:p>
          <a:p>
            <a:pPr indent="-368300" lvl="0" marL="457200" rtl="0" algn="l">
              <a:spcBef>
                <a:spcPts val="0"/>
              </a:spcBef>
              <a:spcAft>
                <a:spcPts val="0"/>
              </a:spcAft>
              <a:buSzPts val="2200"/>
              <a:buAutoNum type="arabicPeriod"/>
            </a:pPr>
            <a:r>
              <a:rPr lang="en-US" sz="2200"/>
              <a:t>AJAX &amp; Fetch</a:t>
            </a:r>
            <a:endParaRPr sz="2200"/>
          </a:p>
          <a:p>
            <a:pPr indent="-368300" lvl="0" marL="457200" rtl="0" algn="l">
              <a:spcBef>
                <a:spcPts val="0"/>
              </a:spcBef>
              <a:spcAft>
                <a:spcPts val="0"/>
              </a:spcAft>
              <a:buSzPts val="2200"/>
              <a:buAutoNum type="arabicPeriod"/>
            </a:pPr>
            <a:r>
              <a:rPr lang="en-US" sz="2200"/>
              <a:t>What is a Web API?</a:t>
            </a:r>
            <a:endParaRPr sz="2200"/>
          </a:p>
          <a:p>
            <a:pPr indent="0" lvl="0" marL="0" rtl="0" algn="l">
              <a:spcBef>
                <a:spcPts val="2100"/>
              </a:spcBef>
              <a:spcAft>
                <a:spcPts val="0"/>
              </a:spcAft>
              <a:buNone/>
            </a:pPr>
            <a:r>
              <a:t/>
            </a:r>
            <a:endParaRPr sz="2200"/>
          </a:p>
        </p:txBody>
      </p:sp>
      <p:sp>
        <p:nvSpPr>
          <p:cNvPr id="125" name="Google Shape;125;p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Outline</a:t>
            </a:r>
            <a:endParaRPr/>
          </a:p>
        </p:txBody>
      </p:sp>
      <p:sp>
        <p:nvSpPr>
          <p:cNvPr id="132" name="Google Shape;132;p29"/>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Clr>
                <a:srgbClr val="5F3992"/>
              </a:buClr>
              <a:buSzPts val="2200"/>
              <a:buAutoNum type="arabicPeriod"/>
            </a:pPr>
            <a:r>
              <a:rPr b="1" lang="en-US" sz="2200">
                <a:solidFill>
                  <a:srgbClr val="5F3992"/>
                </a:solidFill>
              </a:rPr>
              <a:t>HW3: continued</a:t>
            </a:r>
            <a:endParaRPr b="1" sz="2200">
              <a:solidFill>
                <a:srgbClr val="5F3992"/>
              </a:solidFill>
            </a:endParaRPr>
          </a:p>
          <a:p>
            <a:pPr indent="-368300" lvl="0" marL="457200" rtl="0" algn="l">
              <a:spcBef>
                <a:spcPts val="0"/>
              </a:spcBef>
              <a:spcAft>
                <a:spcPts val="0"/>
              </a:spcAft>
              <a:buSzPts val="2200"/>
              <a:buAutoNum type="arabicPeriod"/>
            </a:pPr>
            <a:r>
              <a:rPr lang="en-US" sz="2200"/>
              <a:t>AJAX &amp; Fetch</a:t>
            </a:r>
            <a:endParaRPr sz="2200"/>
          </a:p>
          <a:p>
            <a:pPr indent="-368300" lvl="0" marL="457200" rtl="0" algn="l">
              <a:spcBef>
                <a:spcPts val="0"/>
              </a:spcBef>
              <a:spcAft>
                <a:spcPts val="0"/>
              </a:spcAft>
              <a:buSzPts val="2200"/>
              <a:buAutoNum type="arabicPeriod"/>
            </a:pPr>
            <a:r>
              <a:rPr lang="en-US" sz="2200"/>
              <a:t>What is a Web API?</a:t>
            </a:r>
            <a:endParaRPr sz="2200"/>
          </a:p>
          <a:p>
            <a:pPr indent="0" lvl="0" marL="0" rtl="0" algn="l">
              <a:spcBef>
                <a:spcPts val="2100"/>
              </a:spcBef>
              <a:spcAft>
                <a:spcPts val="0"/>
              </a:spcAft>
              <a:buNone/>
            </a:pPr>
            <a:r>
              <a:t/>
            </a:r>
            <a:endParaRPr sz="2200"/>
          </a:p>
        </p:txBody>
      </p:sp>
      <p:sp>
        <p:nvSpPr>
          <p:cNvPr id="133" name="Google Shape;133;p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Outline</a:t>
            </a:r>
            <a:endParaRPr/>
          </a:p>
        </p:txBody>
      </p:sp>
      <p:sp>
        <p:nvSpPr>
          <p:cNvPr id="140" name="Google Shape;140;p3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Clr>
                <a:srgbClr val="999999"/>
              </a:buClr>
              <a:buSzPts val="2200"/>
              <a:buAutoNum type="arabicPeriod"/>
            </a:pPr>
            <a:r>
              <a:rPr lang="en-US" sz="2200">
                <a:solidFill>
                  <a:srgbClr val="999999"/>
                </a:solidFill>
              </a:rPr>
              <a:t>HW3: continued</a:t>
            </a:r>
            <a:endParaRPr sz="2200">
              <a:solidFill>
                <a:srgbClr val="999999"/>
              </a:solidFill>
            </a:endParaRPr>
          </a:p>
          <a:p>
            <a:pPr indent="-368300" lvl="0" marL="457200" rtl="0" algn="l">
              <a:spcBef>
                <a:spcPts val="0"/>
              </a:spcBef>
              <a:spcAft>
                <a:spcPts val="0"/>
              </a:spcAft>
              <a:buClr>
                <a:srgbClr val="5F3992"/>
              </a:buClr>
              <a:buSzPts val="2200"/>
              <a:buAutoNum type="arabicPeriod"/>
            </a:pPr>
            <a:r>
              <a:rPr b="1" lang="en-US" sz="2200">
                <a:solidFill>
                  <a:srgbClr val="5F3992"/>
                </a:solidFill>
              </a:rPr>
              <a:t>AJAX &amp; Fetch</a:t>
            </a:r>
            <a:endParaRPr b="1" sz="2200">
              <a:solidFill>
                <a:srgbClr val="5F3992"/>
              </a:solidFill>
            </a:endParaRPr>
          </a:p>
          <a:p>
            <a:pPr indent="-368300" lvl="0" marL="457200" rtl="0" algn="l">
              <a:spcBef>
                <a:spcPts val="0"/>
              </a:spcBef>
              <a:spcAft>
                <a:spcPts val="0"/>
              </a:spcAft>
              <a:buSzPts val="2200"/>
              <a:buAutoNum type="arabicPeriod"/>
            </a:pPr>
            <a:r>
              <a:rPr lang="en-US" sz="2200"/>
              <a:t>What is a Web API?</a:t>
            </a:r>
            <a:endParaRPr sz="2200"/>
          </a:p>
          <a:p>
            <a:pPr indent="0" lvl="0" marL="0" rtl="0" algn="l">
              <a:spcBef>
                <a:spcPts val="2100"/>
              </a:spcBef>
              <a:spcAft>
                <a:spcPts val="0"/>
              </a:spcAft>
              <a:buNone/>
            </a:pPr>
            <a:r>
              <a:t/>
            </a:r>
            <a:endParaRPr sz="2200"/>
          </a:p>
        </p:txBody>
      </p:sp>
      <p:sp>
        <p:nvSpPr>
          <p:cNvPr id="141" name="Google Shape;141;p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Intro to AJAX</a:t>
            </a:r>
            <a:endParaRPr/>
          </a:p>
        </p:txBody>
      </p:sp>
      <p:sp>
        <p:nvSpPr>
          <p:cNvPr id="148" name="Google Shape;148;p31"/>
          <p:cNvSpPr txBox="1"/>
          <p:nvPr>
            <p:ph idx="1" type="body"/>
          </p:nvPr>
        </p:nvSpPr>
        <p:spPr>
          <a:xfrm>
            <a:off x="415650" y="1536625"/>
            <a:ext cx="11360700" cy="430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200">
                <a:latin typeface="Rubik Medium"/>
                <a:ea typeface="Rubik Medium"/>
                <a:cs typeface="Rubik Medium"/>
                <a:sym typeface="Rubik Medium"/>
              </a:rPr>
              <a:t>AJAX</a:t>
            </a:r>
            <a:endParaRPr sz="2200">
              <a:latin typeface="Rubik Medium"/>
              <a:ea typeface="Rubik Medium"/>
              <a:cs typeface="Rubik Medium"/>
              <a:sym typeface="Rubik Medium"/>
            </a:endParaRPr>
          </a:p>
          <a:p>
            <a:pPr indent="-393700" lvl="0" marL="457200" rtl="0" algn="l">
              <a:spcBef>
                <a:spcPts val="1000"/>
              </a:spcBef>
              <a:spcAft>
                <a:spcPts val="0"/>
              </a:spcAft>
              <a:buSzPts val="2600"/>
              <a:buChar char="-"/>
            </a:pPr>
            <a:r>
              <a:rPr lang="en-US" sz="2200"/>
              <a:t>AJAX: Stands for Asynchronous JavaScript and XML</a:t>
            </a:r>
            <a:endParaRPr sz="2200"/>
          </a:p>
          <a:p>
            <a:pPr indent="-393700" lvl="0" marL="457200" rtl="0" algn="l">
              <a:spcBef>
                <a:spcPts val="1000"/>
              </a:spcBef>
              <a:spcAft>
                <a:spcPts val="0"/>
              </a:spcAft>
              <a:buSzPts val="2600"/>
              <a:buChar char="-"/>
            </a:pPr>
            <a:r>
              <a:rPr lang="en-US" sz="2200"/>
              <a:t>Enables JavaScript to make server requests and (optionally) update the current screen</a:t>
            </a:r>
            <a:endParaRPr sz="2200"/>
          </a:p>
          <a:p>
            <a:pPr indent="-393700" lvl="0" marL="457200" rtl="0" algn="l">
              <a:spcBef>
                <a:spcPts val="1000"/>
              </a:spcBef>
              <a:spcAft>
                <a:spcPts val="0"/>
              </a:spcAft>
              <a:buSzPts val="2600"/>
              <a:buChar char="-"/>
            </a:pPr>
            <a:r>
              <a:rPr lang="en-US" sz="2200"/>
              <a:t>Not easy to tell that information is even being transmitted to/from a server</a:t>
            </a:r>
            <a:endParaRPr sz="2200"/>
          </a:p>
          <a:p>
            <a:pPr indent="-393700" lvl="0" marL="457200" rtl="0" algn="l">
              <a:spcBef>
                <a:spcPts val="1000"/>
              </a:spcBef>
              <a:spcAft>
                <a:spcPts val="1000"/>
              </a:spcAft>
              <a:buSzPts val="2600"/>
              <a:buChar char="-"/>
            </a:pPr>
            <a:r>
              <a:rPr lang="en-US" sz="2200"/>
              <a:t>Came on the scene ~2004 (made popular w/Google Mail and Google Maps)</a:t>
            </a:r>
            <a:endParaRPr sz="2200"/>
          </a:p>
        </p:txBody>
      </p:sp>
      <p:sp>
        <p:nvSpPr>
          <p:cNvPr id="149" name="Google Shape;149;p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Intro to Fetch</a:t>
            </a:r>
            <a:endParaRPr/>
          </a:p>
        </p:txBody>
      </p:sp>
      <p:sp>
        <p:nvSpPr>
          <p:cNvPr id="156" name="Google Shape;156;p32"/>
          <p:cNvSpPr txBox="1"/>
          <p:nvPr>
            <p:ph idx="1" type="body"/>
          </p:nvPr>
        </p:nvSpPr>
        <p:spPr>
          <a:xfrm>
            <a:off x="415650" y="1536625"/>
            <a:ext cx="11360700" cy="3304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200">
                <a:latin typeface="Rubik Medium"/>
                <a:ea typeface="Rubik Medium"/>
                <a:cs typeface="Rubik Medium"/>
                <a:sym typeface="Rubik Medium"/>
              </a:rPr>
              <a:t>JavaScript’s Fetch API</a:t>
            </a:r>
            <a:endParaRPr sz="2200"/>
          </a:p>
          <a:p>
            <a:pPr indent="-393700" lvl="0" marL="457200" rtl="0" algn="l">
              <a:spcBef>
                <a:spcPts val="1000"/>
              </a:spcBef>
              <a:spcAft>
                <a:spcPts val="0"/>
              </a:spcAft>
              <a:buClr>
                <a:srgbClr val="333333"/>
              </a:buClr>
              <a:buSzPts val="2600"/>
              <a:buChar char="-"/>
            </a:pPr>
            <a:r>
              <a:rPr lang="en-US" sz="2200">
                <a:solidFill>
                  <a:srgbClr val="333333"/>
                </a:solidFill>
              </a:rPr>
              <a:t>The Fetch API is a newer instantiation of asynchronous server-client web communication</a:t>
            </a:r>
            <a:endParaRPr sz="2200">
              <a:solidFill>
                <a:srgbClr val="333333"/>
              </a:solidFill>
            </a:endParaRPr>
          </a:p>
          <a:p>
            <a:pPr indent="-393700" lvl="0" marL="457200" rtl="0" algn="l">
              <a:spcBef>
                <a:spcPts val="1000"/>
              </a:spcBef>
              <a:spcAft>
                <a:spcPts val="0"/>
              </a:spcAft>
              <a:buSzPts val="2600"/>
              <a:buChar char="-"/>
            </a:pPr>
            <a:r>
              <a:rPr lang="en-US" sz="2200">
                <a:solidFill>
                  <a:srgbClr val="333333"/>
                </a:solidFill>
              </a:rPr>
              <a:t>Provides an interface for fetching resources (including across the network). The new API provides a more powerful and flexible feature set (improving upon AJAX)</a:t>
            </a:r>
            <a:endParaRPr sz="2200">
              <a:solidFill>
                <a:srgbClr val="333333"/>
              </a:solidFill>
            </a:endParaRPr>
          </a:p>
          <a:p>
            <a:pPr indent="0" lvl="0" marL="533400" marR="139700" rtl="0" algn="l">
              <a:lnSpc>
                <a:spcPct val="115000"/>
              </a:lnSpc>
              <a:spcBef>
                <a:spcPts val="1000"/>
              </a:spcBef>
              <a:spcAft>
                <a:spcPts val="0"/>
              </a:spcAft>
              <a:buClr>
                <a:schemeClr val="dk1"/>
              </a:buClr>
              <a:buSzPts val="1100"/>
              <a:buFont typeface="Arial"/>
              <a:buNone/>
            </a:pPr>
            <a:r>
              <a:t/>
            </a:r>
            <a:endParaRPr sz="2200">
              <a:solidFill>
                <a:srgbClr val="999999"/>
              </a:solidFill>
            </a:endParaRPr>
          </a:p>
          <a:p>
            <a:pPr indent="0" lvl="0" marL="0" rtl="0" algn="l">
              <a:spcBef>
                <a:spcPts val="1500"/>
              </a:spcBef>
              <a:spcAft>
                <a:spcPts val="1000"/>
              </a:spcAft>
              <a:buNone/>
            </a:pPr>
            <a:r>
              <a:t/>
            </a:r>
            <a:endParaRPr sz="1400">
              <a:solidFill>
                <a:srgbClr val="333333"/>
              </a:solidFill>
              <a:highlight>
                <a:srgbClr val="FFFFFF"/>
              </a:highlight>
              <a:latin typeface="Arial"/>
              <a:ea typeface="Arial"/>
              <a:cs typeface="Arial"/>
              <a:sym typeface="Arial"/>
            </a:endParaRPr>
          </a:p>
        </p:txBody>
      </p:sp>
      <p:sp>
        <p:nvSpPr>
          <p:cNvPr id="157" name="Google Shape;157;p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32"/>
          <p:cNvSpPr txBox="1"/>
          <p:nvPr/>
        </p:nvSpPr>
        <p:spPr>
          <a:xfrm>
            <a:off x="0" y="6333300"/>
            <a:ext cx="82683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Rubik"/>
                <a:ea typeface="Rubik"/>
                <a:cs typeface="Rubik"/>
                <a:sym typeface="Rubik"/>
              </a:rPr>
              <a:t>Source: </a:t>
            </a:r>
            <a:r>
              <a:rPr lang="en-US" sz="1800" u="sng">
                <a:solidFill>
                  <a:schemeClr val="hlink"/>
                </a:solidFill>
                <a:latin typeface="Rubik"/>
                <a:ea typeface="Rubik"/>
                <a:cs typeface="Rubik"/>
                <a:sym typeface="Rubik"/>
                <a:hlinkClick r:id="rId3"/>
              </a:rPr>
              <a:t>https://developer.mozilla.org/en-US/docs/Web/API/Fetch_API</a:t>
            </a:r>
            <a:endParaRPr sz="1800">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 other words...	</a:t>
            </a:r>
            <a:endParaRPr/>
          </a:p>
        </p:txBody>
      </p:sp>
      <p:sp>
        <p:nvSpPr>
          <p:cNvPr id="165" name="Google Shape;165;p3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700"/>
              <a:t>If you want to get data from a server and use it to build part of your web page, use </a:t>
            </a:r>
            <a:r>
              <a:rPr b="1" lang="en-US" sz="2700"/>
              <a:t>fetch</a:t>
            </a:r>
            <a:r>
              <a:rPr lang="en-US" sz="2700"/>
              <a:t>.</a:t>
            </a:r>
            <a:endParaRPr sz="2700"/>
          </a:p>
          <a:p>
            <a:pPr indent="0" lvl="0" marL="0" rtl="0" algn="l">
              <a:spcBef>
                <a:spcPts val="2100"/>
              </a:spcBef>
              <a:spcAft>
                <a:spcPts val="0"/>
              </a:spcAft>
              <a:buNone/>
            </a:pPr>
            <a:r>
              <a:t/>
            </a:r>
            <a:endParaRPr sz="2700"/>
          </a:p>
          <a:p>
            <a:pPr indent="0" lvl="0" marL="0" rtl="0" algn="ctr">
              <a:spcBef>
                <a:spcPts val="2100"/>
              </a:spcBef>
              <a:spcAft>
                <a:spcPts val="2100"/>
              </a:spcAft>
              <a:buNone/>
            </a:pPr>
            <a:r>
              <a:t/>
            </a:r>
            <a:endParaRPr sz="2700"/>
          </a:p>
        </p:txBody>
      </p:sp>
      <p:sp>
        <p:nvSpPr>
          <p:cNvPr id="166" name="Google Shape;166;p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Fetch Example</a:t>
            </a:r>
            <a:endParaRPr/>
          </a:p>
        </p:txBody>
      </p:sp>
      <p:sp>
        <p:nvSpPr>
          <p:cNvPr id="173" name="Google Shape;173;p34"/>
          <p:cNvSpPr txBox="1"/>
          <p:nvPr>
            <p:ph idx="1" type="body"/>
          </p:nvPr>
        </p:nvSpPr>
        <p:spPr>
          <a:xfrm>
            <a:off x="415650" y="1536625"/>
            <a:ext cx="11360700" cy="4926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a:solidFill>
                  <a:srgbClr val="333333"/>
                </a:solidFill>
              </a:rPr>
              <a:t>url = </a:t>
            </a:r>
            <a:r>
              <a:rPr lang="en-US">
                <a:solidFill>
                  <a:srgbClr val="333333"/>
                </a:solidFill>
              </a:rPr>
              <a:t>'</a:t>
            </a:r>
            <a:r>
              <a:rPr lang="en-US" u="sng">
                <a:solidFill>
                  <a:schemeClr val="hlink"/>
                </a:solidFill>
                <a:latin typeface="Arial"/>
                <a:ea typeface="Arial"/>
                <a:cs typeface="Arial"/>
                <a:sym typeface="Arial"/>
                <a:hlinkClick r:id="rId3"/>
              </a:rPr>
              <a:t>https://data.com/cats.json</a:t>
            </a:r>
            <a:r>
              <a:rPr lang="en-US">
                <a:solidFill>
                  <a:srgbClr val="669900"/>
                </a:solidFill>
              </a:rPr>
              <a:t>'</a:t>
            </a:r>
            <a:r>
              <a:rPr lang="en-US">
                <a:solidFill>
                  <a:srgbClr val="669900"/>
                </a:solidFill>
              </a:rPr>
              <a:t>; </a:t>
            </a:r>
            <a:r>
              <a:rPr lang="en-US">
                <a:solidFill>
                  <a:srgbClr val="999999"/>
                </a:solidFill>
              </a:rPr>
              <a:t>// note: this is a fake URL </a:t>
            </a:r>
            <a:endParaRPr>
              <a:solidFill>
                <a:srgbClr val="333333"/>
              </a:solidFill>
            </a:endParaRPr>
          </a:p>
          <a:p>
            <a:pPr indent="0" lvl="0" marL="0" marR="139700" rtl="0" algn="l">
              <a:spcBef>
                <a:spcPts val="1000"/>
              </a:spcBef>
              <a:spcAft>
                <a:spcPts val="0"/>
              </a:spcAft>
              <a:buClr>
                <a:schemeClr val="dk1"/>
              </a:buClr>
              <a:buSzPts val="1100"/>
              <a:buFont typeface="Arial"/>
              <a:buNone/>
            </a:pPr>
            <a:r>
              <a:rPr lang="en-US">
                <a:solidFill>
                  <a:srgbClr val="DD4A68"/>
                </a:solidFill>
              </a:rPr>
              <a:t>fetch</a:t>
            </a:r>
            <a:r>
              <a:rPr lang="en-US">
                <a:solidFill>
                  <a:srgbClr val="999999"/>
                </a:solidFill>
              </a:rPr>
              <a:t>(</a:t>
            </a:r>
            <a:r>
              <a:rPr lang="en-US">
                <a:solidFill>
                  <a:srgbClr val="333333"/>
                </a:solidFill>
              </a:rPr>
              <a:t>url</a:t>
            </a:r>
            <a:r>
              <a:rPr lang="en-US">
                <a:solidFill>
                  <a:srgbClr val="999999"/>
                </a:solidFill>
              </a:rPr>
              <a:t>)</a:t>
            </a:r>
            <a:br>
              <a:rPr lang="en-US">
                <a:solidFill>
                  <a:srgbClr val="999999"/>
                </a:solidFill>
              </a:rPr>
            </a:br>
            <a:r>
              <a:rPr lang="en-US">
                <a:solidFill>
                  <a:srgbClr val="999999"/>
                </a:solidFill>
              </a:rPr>
              <a:t>	</a:t>
            </a:r>
            <a:r>
              <a:rPr lang="en-US">
                <a:solidFill>
                  <a:srgbClr val="333333"/>
                </a:solidFill>
              </a:rPr>
              <a:t> </a:t>
            </a:r>
            <a:r>
              <a:rPr lang="en-US">
                <a:solidFill>
                  <a:srgbClr val="999999"/>
                </a:solidFill>
              </a:rPr>
              <a:t>.</a:t>
            </a:r>
            <a:r>
              <a:rPr lang="en-US">
                <a:solidFill>
                  <a:srgbClr val="DD4A68"/>
                </a:solidFill>
              </a:rPr>
              <a:t>then</a:t>
            </a:r>
            <a:r>
              <a:rPr lang="en-US">
                <a:solidFill>
                  <a:srgbClr val="999999"/>
                </a:solidFill>
              </a:rPr>
              <a:t>((</a:t>
            </a:r>
            <a:r>
              <a:rPr lang="en-US">
                <a:solidFill>
                  <a:srgbClr val="333333"/>
                </a:solidFill>
              </a:rPr>
              <a:t>response</a:t>
            </a:r>
            <a:r>
              <a:rPr lang="en-US">
                <a:solidFill>
                  <a:srgbClr val="999999"/>
                </a:solidFill>
              </a:rPr>
              <a:t>)</a:t>
            </a:r>
            <a:r>
              <a:rPr lang="en-US">
                <a:solidFill>
                  <a:srgbClr val="333333"/>
                </a:solidFill>
              </a:rPr>
              <a:t> =&gt; </a:t>
            </a:r>
            <a:r>
              <a:rPr lang="en-US">
                <a:solidFill>
                  <a:srgbClr val="999999"/>
                </a:solidFill>
              </a:rPr>
              <a:t>{</a:t>
            </a:r>
            <a:r>
              <a:rPr lang="en-US">
                <a:solidFill>
                  <a:srgbClr val="333333"/>
                </a:solidFill>
              </a:rPr>
              <a:t> </a:t>
            </a:r>
            <a:br>
              <a:rPr lang="en-US">
                <a:solidFill>
                  <a:srgbClr val="333333"/>
                </a:solidFill>
              </a:rPr>
            </a:br>
            <a:r>
              <a:rPr lang="en-US">
                <a:solidFill>
                  <a:srgbClr val="333333"/>
                </a:solidFill>
              </a:rPr>
              <a:t>		</a:t>
            </a:r>
            <a:r>
              <a:rPr lang="en-US">
                <a:solidFill>
                  <a:srgbClr val="999999"/>
                </a:solidFill>
              </a:rPr>
              <a:t>// takes a response stream and reads it to completion</a:t>
            </a:r>
            <a:br>
              <a:rPr lang="en-US">
                <a:solidFill>
                  <a:srgbClr val="333333"/>
                </a:solidFill>
              </a:rPr>
            </a:br>
            <a:r>
              <a:rPr lang="en-US">
                <a:solidFill>
                  <a:srgbClr val="333333"/>
                </a:solidFill>
              </a:rPr>
              <a:t>		</a:t>
            </a:r>
            <a:r>
              <a:rPr lang="en-US">
                <a:solidFill>
                  <a:srgbClr val="0077AA"/>
                </a:solidFill>
              </a:rPr>
              <a:t>return</a:t>
            </a:r>
            <a:r>
              <a:rPr lang="en-US">
                <a:solidFill>
                  <a:srgbClr val="333333"/>
                </a:solidFill>
              </a:rPr>
              <a:t> response</a:t>
            </a:r>
            <a:r>
              <a:rPr lang="en-US">
                <a:solidFill>
                  <a:srgbClr val="999999"/>
                </a:solidFill>
              </a:rPr>
              <a:t>.</a:t>
            </a:r>
            <a:r>
              <a:rPr lang="en-US">
                <a:solidFill>
                  <a:srgbClr val="DD4A68"/>
                </a:solidFill>
              </a:rPr>
              <a:t>json</a:t>
            </a:r>
            <a:r>
              <a:rPr lang="en-US">
                <a:solidFill>
                  <a:srgbClr val="999999"/>
                </a:solidFill>
              </a:rPr>
              <a:t>();</a:t>
            </a:r>
            <a:r>
              <a:rPr lang="en-US">
                <a:solidFill>
                  <a:srgbClr val="333333"/>
                </a:solidFill>
              </a:rPr>
              <a:t> </a:t>
            </a:r>
            <a:br>
              <a:rPr lang="en-US">
                <a:solidFill>
                  <a:srgbClr val="333333"/>
                </a:solidFill>
              </a:rPr>
            </a:br>
            <a:r>
              <a:rPr lang="en-US">
                <a:solidFill>
                  <a:srgbClr val="333333"/>
                </a:solidFill>
              </a:rPr>
              <a:t>	</a:t>
            </a:r>
            <a:r>
              <a:rPr lang="en-US">
                <a:solidFill>
                  <a:srgbClr val="999999"/>
                </a:solidFill>
              </a:rPr>
              <a:t>})</a:t>
            </a:r>
            <a:r>
              <a:rPr lang="en-US">
                <a:solidFill>
                  <a:srgbClr val="333333"/>
                </a:solidFill>
              </a:rPr>
              <a:t> </a:t>
            </a:r>
            <a:br>
              <a:rPr lang="en-US">
                <a:solidFill>
                  <a:srgbClr val="333333"/>
                </a:solidFill>
              </a:rPr>
            </a:br>
            <a:r>
              <a:rPr lang="en-US">
                <a:solidFill>
                  <a:srgbClr val="333333"/>
                </a:solidFill>
              </a:rPr>
              <a:t>	</a:t>
            </a:r>
            <a:r>
              <a:rPr lang="en-US">
                <a:solidFill>
                  <a:srgbClr val="999999"/>
                </a:solidFill>
              </a:rPr>
              <a:t>.</a:t>
            </a:r>
            <a:r>
              <a:rPr lang="en-US">
                <a:solidFill>
                  <a:srgbClr val="DD4A68"/>
                </a:solidFill>
              </a:rPr>
              <a:t>then</a:t>
            </a:r>
            <a:r>
              <a:rPr lang="en-US">
                <a:solidFill>
                  <a:srgbClr val="999999"/>
                </a:solidFill>
              </a:rPr>
              <a:t>((</a:t>
            </a:r>
            <a:r>
              <a:rPr lang="en-US">
                <a:solidFill>
                  <a:srgbClr val="333333"/>
                </a:solidFill>
              </a:rPr>
              <a:t>myJson</a:t>
            </a:r>
            <a:r>
              <a:rPr lang="en-US">
                <a:solidFill>
                  <a:srgbClr val="999999"/>
                </a:solidFill>
              </a:rPr>
              <a:t>)</a:t>
            </a:r>
            <a:r>
              <a:rPr lang="en-US">
                <a:solidFill>
                  <a:srgbClr val="333333"/>
                </a:solidFill>
              </a:rPr>
              <a:t> =&gt; </a:t>
            </a:r>
            <a:r>
              <a:rPr lang="en-US">
                <a:solidFill>
                  <a:srgbClr val="999999"/>
                </a:solidFill>
              </a:rPr>
              <a:t>{</a:t>
            </a:r>
            <a:r>
              <a:rPr lang="en-US">
                <a:solidFill>
                  <a:srgbClr val="333333"/>
                </a:solidFill>
              </a:rPr>
              <a:t> </a:t>
            </a:r>
            <a:br>
              <a:rPr lang="en-US">
                <a:solidFill>
                  <a:srgbClr val="333333"/>
                </a:solidFill>
              </a:rPr>
            </a:br>
            <a:r>
              <a:rPr lang="en-US">
                <a:solidFill>
                  <a:srgbClr val="333333"/>
                </a:solidFill>
              </a:rPr>
              <a:t>		</a:t>
            </a:r>
            <a:r>
              <a:rPr lang="en-US">
                <a:solidFill>
                  <a:srgbClr val="999999"/>
                </a:solidFill>
              </a:rPr>
              <a:t>// once entire data stream has been retrieved, you can execute</a:t>
            </a:r>
            <a:br>
              <a:rPr lang="en-US">
                <a:solidFill>
                  <a:srgbClr val="999999"/>
                </a:solidFill>
              </a:rPr>
            </a:br>
            <a:r>
              <a:rPr lang="en-US">
                <a:solidFill>
                  <a:srgbClr val="999999"/>
                </a:solidFill>
              </a:rPr>
              <a:t>		// code that makes use of the data</a:t>
            </a:r>
            <a:br>
              <a:rPr lang="en-US">
                <a:solidFill>
                  <a:srgbClr val="999999"/>
                </a:solidFill>
              </a:rPr>
            </a:br>
            <a:r>
              <a:rPr lang="en-US">
                <a:solidFill>
                  <a:srgbClr val="333333"/>
                </a:solidFill>
              </a:rPr>
              <a:t>		console</a:t>
            </a:r>
            <a:r>
              <a:rPr lang="en-US">
                <a:solidFill>
                  <a:srgbClr val="999999"/>
                </a:solidFill>
              </a:rPr>
              <a:t>.</a:t>
            </a:r>
            <a:r>
              <a:rPr lang="en-US">
                <a:solidFill>
                  <a:srgbClr val="DD4A68"/>
                </a:solidFill>
              </a:rPr>
              <a:t>log</a:t>
            </a:r>
            <a:r>
              <a:rPr lang="en-US">
                <a:solidFill>
                  <a:srgbClr val="999999"/>
                </a:solidFill>
              </a:rPr>
              <a:t>(</a:t>
            </a:r>
            <a:r>
              <a:rPr lang="en-US">
                <a:solidFill>
                  <a:srgbClr val="333333"/>
                </a:solidFill>
              </a:rPr>
              <a:t>myJson</a:t>
            </a:r>
            <a:r>
              <a:rPr lang="en-US">
                <a:solidFill>
                  <a:srgbClr val="999999"/>
                </a:solidFill>
              </a:rPr>
              <a:t>);</a:t>
            </a:r>
            <a:r>
              <a:rPr lang="en-US">
                <a:solidFill>
                  <a:srgbClr val="333333"/>
                </a:solidFill>
              </a:rPr>
              <a:t> </a:t>
            </a:r>
            <a:br>
              <a:rPr lang="en-US">
                <a:solidFill>
                  <a:srgbClr val="333333"/>
                </a:solidFill>
              </a:rPr>
            </a:br>
            <a:r>
              <a:rPr lang="en-US">
                <a:solidFill>
                  <a:srgbClr val="333333"/>
                </a:solidFill>
              </a:rPr>
              <a:t>	</a:t>
            </a:r>
            <a:r>
              <a:rPr lang="en-US">
                <a:solidFill>
                  <a:srgbClr val="999999"/>
                </a:solidFill>
              </a:rPr>
              <a:t>});</a:t>
            </a:r>
            <a:endParaRPr>
              <a:latin typeface="Rubik Medium"/>
              <a:ea typeface="Rubik Medium"/>
              <a:cs typeface="Rubik Medium"/>
              <a:sym typeface="Rubik Medium"/>
            </a:endParaRPr>
          </a:p>
          <a:p>
            <a:pPr indent="0" lvl="0" marL="533400" marR="139700" rtl="0" algn="l">
              <a:lnSpc>
                <a:spcPct val="115000"/>
              </a:lnSpc>
              <a:spcBef>
                <a:spcPts val="1500"/>
              </a:spcBef>
              <a:spcAft>
                <a:spcPts val="0"/>
              </a:spcAft>
              <a:buNone/>
            </a:pPr>
            <a:r>
              <a:t/>
            </a:r>
            <a:endParaRPr>
              <a:solidFill>
                <a:srgbClr val="999999"/>
              </a:solidFill>
            </a:endParaRPr>
          </a:p>
          <a:p>
            <a:pPr indent="0" lvl="0" marL="0" rtl="0" algn="l">
              <a:spcBef>
                <a:spcPts val="1500"/>
              </a:spcBef>
              <a:spcAft>
                <a:spcPts val="1000"/>
              </a:spcAft>
              <a:buNone/>
            </a:pPr>
            <a:r>
              <a:t/>
            </a:r>
            <a:endParaRPr sz="1200">
              <a:solidFill>
                <a:srgbClr val="333333"/>
              </a:solidFill>
              <a:highlight>
                <a:srgbClr val="FFFFFF"/>
              </a:highlight>
              <a:latin typeface="Arial"/>
              <a:ea typeface="Arial"/>
              <a:cs typeface="Arial"/>
              <a:sym typeface="Arial"/>
            </a:endParaRPr>
          </a:p>
        </p:txBody>
      </p:sp>
      <p:sp>
        <p:nvSpPr>
          <p:cNvPr id="174" name="Google Shape;174;p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Northwester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orthwester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