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60" r:id="rId4"/>
    <p:sldId id="258" r:id="rId5"/>
    <p:sldId id="259" r:id="rId6"/>
    <p:sldId id="261" r:id="rId7"/>
    <p:sldId id="262" r:id="rId8"/>
    <p:sldId id="270" r:id="rId9"/>
    <p:sldId id="271" r:id="rId10"/>
    <p:sldId id="263" r:id="rId11"/>
    <p:sldId id="265" r:id="rId12"/>
    <p:sldId id="272" r:id="rId13"/>
    <p:sldId id="264" r:id="rId14"/>
    <p:sldId id="267" r:id="rId15"/>
    <p:sldId id="273" r:id="rId16"/>
    <p:sldId id="268" r:id="rId17"/>
    <p:sldId id="269" r:id="rId18"/>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962934-B90E-4237-A680-70C8935E96DE}" v="19" dt="2019-02-10T19:59:37.6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456" autoAdjust="0"/>
  </p:normalViewPr>
  <p:slideViewPr>
    <p:cSldViewPr snapToGrid="0">
      <p:cViewPr varScale="1">
        <p:scale>
          <a:sx n="59" d="100"/>
          <a:sy n="59" d="100"/>
        </p:scale>
        <p:origin x="300" y="4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landa Chichon" userId="7de7df220675bbcf" providerId="LiveId" clId="{C858B67E-5240-4688-80EC-F6850C40AB1F}"/>
    <pc:docChg chg="undo redo custSel addSld delSld modSld sldOrd">
      <pc:chgData name="Yolanda Chichon" userId="7de7df220675bbcf" providerId="LiveId" clId="{C858B67E-5240-4688-80EC-F6850C40AB1F}" dt="2018-12-18T18:05:47.729" v="1506" actId="20577"/>
      <pc:docMkLst>
        <pc:docMk/>
      </pc:docMkLst>
      <pc:sldChg chg="modSp">
        <pc:chgData name="Yolanda Chichon" userId="7de7df220675bbcf" providerId="LiveId" clId="{C858B67E-5240-4688-80EC-F6850C40AB1F}" dt="2018-12-18T17:05:44.768" v="1033" actId="113"/>
        <pc:sldMkLst>
          <pc:docMk/>
          <pc:sldMk cId="984706049" sldId="258"/>
        </pc:sldMkLst>
        <pc:spChg chg="mod">
          <ac:chgData name="Yolanda Chichon" userId="7de7df220675bbcf" providerId="LiveId" clId="{C858B67E-5240-4688-80EC-F6850C40AB1F}" dt="2018-12-18T17:05:37.872" v="1032" actId="207"/>
          <ac:spMkLst>
            <pc:docMk/>
            <pc:sldMk cId="984706049" sldId="258"/>
            <ac:spMk id="2" creationId="{792F320E-DDCF-45BF-B2AD-6262AB4AA5B1}"/>
          </ac:spMkLst>
        </pc:spChg>
        <pc:spChg chg="mod">
          <ac:chgData name="Yolanda Chichon" userId="7de7df220675bbcf" providerId="LiveId" clId="{C858B67E-5240-4688-80EC-F6850C40AB1F}" dt="2018-12-18T17:05:44.768" v="1033" actId="113"/>
          <ac:spMkLst>
            <pc:docMk/>
            <pc:sldMk cId="984706049" sldId="258"/>
            <ac:spMk id="6" creationId="{F9D99C18-4933-4C6E-A6E4-8E9436597376}"/>
          </ac:spMkLst>
        </pc:spChg>
      </pc:sldChg>
      <pc:sldChg chg="modSp">
        <pc:chgData name="Yolanda Chichon" userId="7de7df220675bbcf" providerId="LiveId" clId="{C858B67E-5240-4688-80EC-F6850C40AB1F}" dt="2018-12-18T16:29:09.170" v="714" actId="20577"/>
        <pc:sldMkLst>
          <pc:docMk/>
          <pc:sldMk cId="1780287314" sldId="260"/>
        </pc:sldMkLst>
        <pc:spChg chg="mod">
          <ac:chgData name="Yolanda Chichon" userId="7de7df220675bbcf" providerId="LiveId" clId="{C858B67E-5240-4688-80EC-F6850C40AB1F}" dt="2018-12-18T16:29:09.170" v="714" actId="20577"/>
          <ac:spMkLst>
            <pc:docMk/>
            <pc:sldMk cId="1780287314" sldId="260"/>
            <ac:spMk id="3" creationId="{4F74B09A-790C-4164-9571-F4F410B7D298}"/>
          </ac:spMkLst>
        </pc:spChg>
      </pc:sldChg>
      <pc:sldChg chg="modSp">
        <pc:chgData name="Yolanda Chichon" userId="7de7df220675bbcf" providerId="LiveId" clId="{C858B67E-5240-4688-80EC-F6850C40AB1F}" dt="2018-12-18T17:10:16.055" v="1040" actId="1076"/>
        <pc:sldMkLst>
          <pc:docMk/>
          <pc:sldMk cId="1483920662" sldId="261"/>
        </pc:sldMkLst>
        <pc:spChg chg="mod">
          <ac:chgData name="Yolanda Chichon" userId="7de7df220675bbcf" providerId="LiveId" clId="{C858B67E-5240-4688-80EC-F6850C40AB1F}" dt="2018-12-18T17:09:55.972" v="1037" actId="1076"/>
          <ac:spMkLst>
            <pc:docMk/>
            <pc:sldMk cId="1483920662" sldId="261"/>
            <ac:spMk id="9" creationId="{63BE80F5-B6D7-4DCA-ABD9-56DE8E25C7EF}"/>
          </ac:spMkLst>
        </pc:spChg>
        <pc:spChg chg="mod">
          <ac:chgData name="Yolanda Chichon" userId="7de7df220675bbcf" providerId="LiveId" clId="{C858B67E-5240-4688-80EC-F6850C40AB1F}" dt="2018-12-18T17:09:57.320" v="1039" actId="14100"/>
          <ac:spMkLst>
            <pc:docMk/>
            <pc:sldMk cId="1483920662" sldId="261"/>
            <ac:spMk id="14" creationId="{C77297AC-0D52-4678-87C6-B12DC7283A88}"/>
          </ac:spMkLst>
        </pc:spChg>
        <pc:spChg chg="mod">
          <ac:chgData name="Yolanda Chichon" userId="7de7df220675bbcf" providerId="LiveId" clId="{C858B67E-5240-4688-80EC-F6850C40AB1F}" dt="2018-12-18T17:10:16.055" v="1040" actId="1076"/>
          <ac:spMkLst>
            <pc:docMk/>
            <pc:sldMk cId="1483920662" sldId="261"/>
            <ac:spMk id="19" creationId="{DAD54B21-FDD9-4303-AD3D-A09B19928BC0}"/>
          </ac:spMkLst>
        </pc:spChg>
      </pc:sldChg>
      <pc:sldChg chg="addSp delSp modSp">
        <pc:chgData name="Yolanda Chichon" userId="7de7df220675bbcf" providerId="LiveId" clId="{C858B67E-5240-4688-80EC-F6850C40AB1F}" dt="2018-12-18T18:05:47.729" v="1506" actId="20577"/>
        <pc:sldMkLst>
          <pc:docMk/>
          <pc:sldMk cId="348295207" sldId="263"/>
        </pc:sldMkLst>
        <pc:spChg chg="mod">
          <ac:chgData name="Yolanda Chichon" userId="7de7df220675bbcf" providerId="LiveId" clId="{C858B67E-5240-4688-80EC-F6850C40AB1F}" dt="2018-12-18T18:05:47.729" v="1506" actId="20577"/>
          <ac:spMkLst>
            <pc:docMk/>
            <pc:sldMk cId="348295207" sldId="263"/>
            <ac:spMk id="3" creationId="{D9F2936D-1C64-4962-A073-3C67E0F09196}"/>
          </ac:spMkLst>
        </pc:spChg>
        <pc:picChg chg="add del mod">
          <ac:chgData name="Yolanda Chichon" userId="7de7df220675bbcf" providerId="LiveId" clId="{C858B67E-5240-4688-80EC-F6850C40AB1F}" dt="2018-12-18T18:02:15.194" v="1396" actId="478"/>
          <ac:picMkLst>
            <pc:docMk/>
            <pc:sldMk cId="348295207" sldId="263"/>
            <ac:picMk id="7" creationId="{5B00995D-7360-47BE-A1FD-E3B8B16E4A19}"/>
          </ac:picMkLst>
        </pc:picChg>
      </pc:sldChg>
      <pc:sldChg chg="modSp">
        <pc:chgData name="Yolanda Chichon" userId="7de7df220675bbcf" providerId="LiveId" clId="{C858B67E-5240-4688-80EC-F6850C40AB1F}" dt="2018-12-18T18:04:40.422" v="1503"/>
        <pc:sldMkLst>
          <pc:docMk/>
          <pc:sldMk cId="1718349403" sldId="265"/>
        </pc:sldMkLst>
        <pc:spChg chg="mod">
          <ac:chgData name="Yolanda Chichon" userId="7de7df220675bbcf" providerId="LiveId" clId="{C858B67E-5240-4688-80EC-F6850C40AB1F}" dt="2018-12-18T18:04:40.422" v="1503"/>
          <ac:spMkLst>
            <pc:docMk/>
            <pc:sldMk cId="1718349403" sldId="265"/>
            <ac:spMk id="7" creationId="{71EB39EB-AE41-4C3B-B07A-2AA8446CA329}"/>
          </ac:spMkLst>
        </pc:spChg>
        <pc:picChg chg="mod">
          <ac:chgData name="Yolanda Chichon" userId="7de7df220675bbcf" providerId="LiveId" clId="{C858B67E-5240-4688-80EC-F6850C40AB1F}" dt="2018-12-18T17:22:30.499" v="1391" actId="14100"/>
          <ac:picMkLst>
            <pc:docMk/>
            <pc:sldMk cId="1718349403" sldId="265"/>
            <ac:picMk id="5" creationId="{0F12B4FB-6FA4-408C-A609-F148BAFE926C}"/>
          </ac:picMkLst>
        </pc:picChg>
      </pc:sldChg>
      <pc:sldChg chg="addSp delSp modSp">
        <pc:chgData name="Yolanda Chichon" userId="7de7df220675bbcf" providerId="LiveId" clId="{C858B67E-5240-4688-80EC-F6850C40AB1F}" dt="2018-12-18T16:31:12.123" v="919" actId="20577"/>
        <pc:sldMkLst>
          <pc:docMk/>
          <pc:sldMk cId="3284073545" sldId="269"/>
        </pc:sldMkLst>
        <pc:spChg chg="add del mod">
          <ac:chgData name="Yolanda Chichon" userId="7de7df220675bbcf" providerId="LiveId" clId="{C858B67E-5240-4688-80EC-F6850C40AB1F}" dt="2018-12-18T16:31:12.123" v="919" actId="20577"/>
          <ac:spMkLst>
            <pc:docMk/>
            <pc:sldMk cId="3284073545" sldId="269"/>
            <ac:spMk id="3" creationId="{52BD4803-BDA2-477A-9C29-ABBF0D3E6A72}"/>
          </ac:spMkLst>
        </pc:spChg>
        <pc:spChg chg="add del mod">
          <ac:chgData name="Yolanda Chichon" userId="7de7df220675bbcf" providerId="LiveId" clId="{C858B67E-5240-4688-80EC-F6850C40AB1F}" dt="2018-12-18T14:35:27.833" v="128" actId="478"/>
          <ac:spMkLst>
            <pc:docMk/>
            <pc:sldMk cId="3284073545" sldId="269"/>
            <ac:spMk id="5" creationId="{A3D4098A-4382-4900-AD40-5B3526780CA1}"/>
          </ac:spMkLst>
        </pc:spChg>
        <pc:spChg chg="add del mod">
          <ac:chgData name="Yolanda Chichon" userId="7de7df220675bbcf" providerId="LiveId" clId="{C858B67E-5240-4688-80EC-F6850C40AB1F}" dt="2018-12-18T14:35:33.394" v="130" actId="478"/>
          <ac:spMkLst>
            <pc:docMk/>
            <pc:sldMk cId="3284073545" sldId="269"/>
            <ac:spMk id="7" creationId="{262029AB-5C0C-4BA1-B9B5-E46C62DF99DE}"/>
          </ac:spMkLst>
        </pc:spChg>
        <pc:spChg chg="add del mod">
          <ac:chgData name="Yolanda Chichon" userId="7de7df220675bbcf" providerId="LiveId" clId="{C858B67E-5240-4688-80EC-F6850C40AB1F}" dt="2018-12-18T14:35:45.581" v="134" actId="478"/>
          <ac:spMkLst>
            <pc:docMk/>
            <pc:sldMk cId="3284073545" sldId="269"/>
            <ac:spMk id="9" creationId="{E1ED68E8-92EE-4AAD-9647-8EF126A26B52}"/>
          </ac:spMkLst>
        </pc:spChg>
      </pc:sldChg>
      <pc:sldChg chg="modSp">
        <pc:chgData name="Yolanda Chichon" userId="7de7df220675bbcf" providerId="LiveId" clId="{C858B67E-5240-4688-80EC-F6850C40AB1F}" dt="2018-12-18T17:14:19.863" v="1058" actId="20577"/>
        <pc:sldMkLst>
          <pc:docMk/>
          <pc:sldMk cId="2873144288" sldId="270"/>
        </pc:sldMkLst>
        <pc:spChg chg="mod">
          <ac:chgData name="Yolanda Chichon" userId="7de7df220675bbcf" providerId="LiveId" clId="{C858B67E-5240-4688-80EC-F6850C40AB1F}" dt="2018-12-18T17:14:19.863" v="1058" actId="20577"/>
          <ac:spMkLst>
            <pc:docMk/>
            <pc:sldMk cId="2873144288" sldId="270"/>
            <ac:spMk id="9" creationId="{0F5EE721-0671-4C2E-ADB7-4A4F45381FD0}"/>
          </ac:spMkLst>
        </pc:spChg>
      </pc:sldChg>
      <pc:sldChg chg="addSp delSp modSp add">
        <pc:chgData name="Yolanda Chichon" userId="7de7df220675bbcf" providerId="LiveId" clId="{C858B67E-5240-4688-80EC-F6850C40AB1F}" dt="2018-12-18T17:18:41.859" v="1365" actId="1076"/>
        <pc:sldMkLst>
          <pc:docMk/>
          <pc:sldMk cId="1217857729" sldId="271"/>
        </pc:sldMkLst>
        <pc:spChg chg="del">
          <ac:chgData name="Yolanda Chichon" userId="7de7df220675bbcf" providerId="LiveId" clId="{C858B67E-5240-4688-80EC-F6850C40AB1F}" dt="2018-12-18T16:18:47.116" v="264" actId="478"/>
          <ac:spMkLst>
            <pc:docMk/>
            <pc:sldMk cId="1217857729" sldId="271"/>
            <ac:spMk id="2" creationId="{48C1ED56-671B-4197-931B-3FF4F7DE9955}"/>
          </ac:spMkLst>
        </pc:spChg>
        <pc:spChg chg="add mod">
          <ac:chgData name="Yolanda Chichon" userId="7de7df220675bbcf" providerId="LiveId" clId="{C858B67E-5240-4688-80EC-F6850C40AB1F}" dt="2018-12-18T17:14:42.123" v="1060" actId="1076"/>
          <ac:spMkLst>
            <pc:docMk/>
            <pc:sldMk cId="1217857729" sldId="271"/>
            <ac:spMk id="4" creationId="{10FE97F7-A79F-445C-8B6C-7CB5EC729F67}"/>
          </ac:spMkLst>
        </pc:spChg>
        <pc:spChg chg="add del mod">
          <ac:chgData name="Yolanda Chichon" userId="7de7df220675bbcf" providerId="LiveId" clId="{C858B67E-5240-4688-80EC-F6850C40AB1F}" dt="2018-12-18T17:15:15.779" v="1063"/>
          <ac:spMkLst>
            <pc:docMk/>
            <pc:sldMk cId="1217857729" sldId="271"/>
            <ac:spMk id="5" creationId="{055A0706-BE98-4E20-BFE6-74E66CE3E85E}"/>
          </ac:spMkLst>
        </pc:spChg>
        <pc:spChg chg="add mod">
          <ac:chgData name="Yolanda Chichon" userId="7de7df220675bbcf" providerId="LiveId" clId="{C858B67E-5240-4688-80EC-F6850C40AB1F}" dt="2018-12-18T17:18:41.859" v="1365" actId="1076"/>
          <ac:spMkLst>
            <pc:docMk/>
            <pc:sldMk cId="1217857729" sldId="271"/>
            <ac:spMk id="6" creationId="{E4E5F381-4449-48A8-A01E-E42CFA02DCB8}"/>
          </ac:spMkLst>
        </pc:spChg>
        <pc:spChg chg="add mod">
          <ac:chgData name="Yolanda Chichon" userId="7de7df220675bbcf" providerId="LiveId" clId="{C858B67E-5240-4688-80EC-F6850C40AB1F}" dt="2018-12-18T17:18:32.293" v="1363" actId="1076"/>
          <ac:spMkLst>
            <pc:docMk/>
            <pc:sldMk cId="1217857729" sldId="271"/>
            <ac:spMk id="7" creationId="{7C0132A7-2645-4381-A25B-67D52DCB32AF}"/>
          </ac:spMkLst>
        </pc:spChg>
        <pc:picChg chg="add mod">
          <ac:chgData name="Yolanda Chichon" userId="7de7df220675bbcf" providerId="LiveId" clId="{C858B67E-5240-4688-80EC-F6850C40AB1F}" dt="2018-12-18T17:18:35.286" v="1364" actId="1076"/>
          <ac:picMkLst>
            <pc:docMk/>
            <pc:sldMk cId="1217857729" sldId="271"/>
            <ac:picMk id="3" creationId="{91C014BB-896D-4977-9787-285D3C4362D0}"/>
          </ac:picMkLst>
        </pc:picChg>
      </pc:sldChg>
      <pc:sldChg chg="addSp modSp add">
        <pc:chgData name="Yolanda Chichon" userId="7de7df220675bbcf" providerId="LiveId" clId="{C858B67E-5240-4688-80EC-F6850C40AB1F}" dt="2018-12-18T16:32:02.215" v="1028" actId="20577"/>
        <pc:sldMkLst>
          <pc:docMk/>
          <pc:sldMk cId="3397326435" sldId="272"/>
        </pc:sldMkLst>
        <pc:spChg chg="mod">
          <ac:chgData name="Yolanda Chichon" userId="7de7df220675bbcf" providerId="LiveId" clId="{C858B67E-5240-4688-80EC-F6850C40AB1F}" dt="2018-12-18T16:23:11.781" v="518" actId="313"/>
          <ac:spMkLst>
            <pc:docMk/>
            <pc:sldMk cId="3397326435" sldId="272"/>
            <ac:spMk id="2" creationId="{AE68EA38-20D4-4D65-BEBB-BFBB5FEA1A9B}"/>
          </ac:spMkLst>
        </pc:spChg>
        <pc:spChg chg="mod">
          <ac:chgData name="Yolanda Chichon" userId="7de7df220675bbcf" providerId="LiveId" clId="{C858B67E-5240-4688-80EC-F6850C40AB1F}" dt="2018-12-18T16:22:27.129" v="426" actId="20577"/>
          <ac:spMkLst>
            <pc:docMk/>
            <pc:sldMk cId="3397326435" sldId="272"/>
            <ac:spMk id="3" creationId="{C15AD6B1-DF2E-487B-9A76-DFB2B54E9D5F}"/>
          </ac:spMkLst>
        </pc:spChg>
        <pc:spChg chg="mod">
          <ac:chgData name="Yolanda Chichon" userId="7de7df220675bbcf" providerId="LiveId" clId="{C858B67E-5240-4688-80EC-F6850C40AB1F}" dt="2018-12-18T16:27:25.213" v="634" actId="14100"/>
          <ac:spMkLst>
            <pc:docMk/>
            <pc:sldMk cId="3397326435" sldId="272"/>
            <ac:spMk id="4" creationId="{B23F518E-C947-41FE-B926-4720069A0EBB}"/>
          </ac:spMkLst>
        </pc:spChg>
        <pc:spChg chg="add mod">
          <ac:chgData name="Yolanda Chichon" userId="7de7df220675bbcf" providerId="LiveId" clId="{C858B67E-5240-4688-80EC-F6850C40AB1F}" dt="2018-12-18T16:32:02.215" v="1028" actId="20577"/>
          <ac:spMkLst>
            <pc:docMk/>
            <pc:sldMk cId="3397326435" sldId="272"/>
            <ac:spMk id="5" creationId="{7A631D27-374E-4C66-B911-51DDF47CC6E2}"/>
          </ac:spMkLst>
        </pc:spChg>
      </pc:sldChg>
    </pc:docChg>
  </pc:docChgLst>
  <pc:docChgLst>
    <pc:chgData name="Yolanda Chichon" userId="7de7df220675bbcf" providerId="LiveId" clId="{74962934-B90E-4237-A680-70C8935E96DE}"/>
    <pc:docChg chg="undo custSel mod addSld modSld">
      <pc:chgData name="Yolanda Chichon" userId="7de7df220675bbcf" providerId="LiveId" clId="{74962934-B90E-4237-A680-70C8935E96DE}" dt="2019-02-10T20:00:32.090" v="277" actId="20577"/>
      <pc:docMkLst>
        <pc:docMk/>
      </pc:docMkLst>
      <pc:sldChg chg="addSp modSp mod setBg">
        <pc:chgData name="Yolanda Chichon" userId="7de7df220675bbcf" providerId="LiveId" clId="{74962934-B90E-4237-A680-70C8935E96DE}" dt="2019-02-06T07:49:07.756" v="128" actId="26606"/>
        <pc:sldMkLst>
          <pc:docMk/>
          <pc:sldMk cId="2406470786" sldId="257"/>
        </pc:sldMkLst>
        <pc:spChg chg="mod ord">
          <ac:chgData name="Yolanda Chichon" userId="7de7df220675bbcf" providerId="LiveId" clId="{74962934-B90E-4237-A680-70C8935E96DE}" dt="2019-02-06T07:49:07.756" v="128" actId="26606"/>
          <ac:spMkLst>
            <pc:docMk/>
            <pc:sldMk cId="2406470786" sldId="257"/>
            <ac:spMk id="2" creationId="{9AD6E97C-293B-44BC-8AF3-3727C0F9DD85}"/>
          </ac:spMkLst>
        </pc:spChg>
        <pc:spChg chg="add">
          <ac:chgData name="Yolanda Chichon" userId="7de7df220675bbcf" providerId="LiveId" clId="{74962934-B90E-4237-A680-70C8935E96DE}" dt="2019-02-06T07:49:07.756" v="128" actId="26606"/>
          <ac:spMkLst>
            <pc:docMk/>
            <pc:sldMk cId="2406470786" sldId="257"/>
            <ac:spMk id="13" creationId="{310B1DD0-264A-47E3-A16A-C87AFA51E68A}"/>
          </ac:spMkLst>
        </pc:spChg>
        <pc:spChg chg="add">
          <ac:chgData name="Yolanda Chichon" userId="7de7df220675bbcf" providerId="LiveId" clId="{74962934-B90E-4237-A680-70C8935E96DE}" dt="2019-02-06T07:49:07.756" v="128" actId="26606"/>
          <ac:spMkLst>
            <pc:docMk/>
            <pc:sldMk cId="2406470786" sldId="257"/>
            <ac:spMk id="15" creationId="{69C1BB7B-F21E-41A2-B30C-D8507B960282}"/>
          </ac:spMkLst>
        </pc:spChg>
        <pc:spChg chg="add">
          <ac:chgData name="Yolanda Chichon" userId="7de7df220675bbcf" providerId="LiveId" clId="{74962934-B90E-4237-A680-70C8935E96DE}" dt="2019-02-06T07:49:07.756" v="128" actId="26606"/>
          <ac:spMkLst>
            <pc:docMk/>
            <pc:sldMk cId="2406470786" sldId="257"/>
            <ac:spMk id="17" creationId="{DF6D7DDE-F8A1-4105-9729-F9EB5F81A360}"/>
          </ac:spMkLst>
        </pc:spChg>
        <pc:grpChg chg="add">
          <ac:chgData name="Yolanda Chichon" userId="7de7df220675bbcf" providerId="LiveId" clId="{74962934-B90E-4237-A680-70C8935E96DE}" dt="2019-02-06T07:49:07.756" v="128" actId="26606"/>
          <ac:grpSpMkLst>
            <pc:docMk/>
            <pc:sldMk cId="2406470786" sldId="257"/>
            <ac:grpSpMk id="9" creationId="{9D9D6BF1-DFF2-4526-9D13-BF339D8C4163}"/>
          </ac:grpSpMkLst>
        </pc:grpChg>
        <pc:picChg chg="mod">
          <ac:chgData name="Yolanda Chichon" userId="7de7df220675bbcf" providerId="LiveId" clId="{74962934-B90E-4237-A680-70C8935E96DE}" dt="2019-02-06T07:49:07.756" v="128" actId="26606"/>
          <ac:picMkLst>
            <pc:docMk/>
            <pc:sldMk cId="2406470786" sldId="257"/>
            <ac:picMk id="4" creationId="{6D6A60AD-88C9-4FC3-971C-0DBE18FA2FA8}"/>
          </ac:picMkLst>
        </pc:picChg>
      </pc:sldChg>
      <pc:sldChg chg="modSp">
        <pc:chgData name="Yolanda Chichon" userId="7de7df220675bbcf" providerId="LiveId" clId="{74962934-B90E-4237-A680-70C8935E96DE}" dt="2019-02-10T19:59:26.518" v="239" actId="207"/>
        <pc:sldMkLst>
          <pc:docMk/>
          <pc:sldMk cId="984706049" sldId="258"/>
        </pc:sldMkLst>
        <pc:spChg chg="mod">
          <ac:chgData name="Yolanda Chichon" userId="7de7df220675bbcf" providerId="LiveId" clId="{74962934-B90E-4237-A680-70C8935E96DE}" dt="2019-02-10T19:59:26.518" v="239" actId="207"/>
          <ac:spMkLst>
            <pc:docMk/>
            <pc:sldMk cId="984706049" sldId="258"/>
            <ac:spMk id="6" creationId="{F9D99C18-4933-4C6E-A6E4-8E9436597376}"/>
          </ac:spMkLst>
        </pc:spChg>
      </pc:sldChg>
      <pc:sldChg chg="addSp delSp modSp mod setBg">
        <pc:chgData name="Yolanda Chichon" userId="7de7df220675bbcf" providerId="LiveId" clId="{74962934-B90E-4237-A680-70C8935E96DE}" dt="2019-02-06T19:35:38.495" v="139" actId="12"/>
        <pc:sldMkLst>
          <pc:docMk/>
          <pc:sldMk cId="1780287314" sldId="260"/>
        </pc:sldMkLst>
        <pc:spChg chg="mod">
          <ac:chgData name="Yolanda Chichon" userId="7de7df220675bbcf" providerId="LiveId" clId="{74962934-B90E-4237-A680-70C8935E96DE}" dt="2019-02-06T09:44:30.805" v="132" actId="26606"/>
          <ac:spMkLst>
            <pc:docMk/>
            <pc:sldMk cId="1780287314" sldId="260"/>
            <ac:spMk id="2" creationId="{EC816249-9621-4E74-9DFE-B933103D04AB}"/>
          </ac:spMkLst>
        </pc:spChg>
        <pc:spChg chg="add del mod">
          <ac:chgData name="Yolanda Chichon" userId="7de7df220675bbcf" providerId="LiveId" clId="{74962934-B90E-4237-A680-70C8935E96DE}" dt="2019-02-06T09:44:30.836" v="133" actId="26606"/>
          <ac:spMkLst>
            <pc:docMk/>
            <pc:sldMk cId="1780287314" sldId="260"/>
            <ac:spMk id="3" creationId="{4F74B09A-790C-4164-9571-F4F410B7D298}"/>
          </ac:spMkLst>
        </pc:spChg>
        <pc:spChg chg="add del">
          <ac:chgData name="Yolanda Chichon" userId="7de7df220675bbcf" providerId="LiveId" clId="{74962934-B90E-4237-A680-70C8935E96DE}" dt="2019-02-06T09:44:30.836" v="133" actId="26606"/>
          <ac:spMkLst>
            <pc:docMk/>
            <pc:sldMk cId="1780287314" sldId="260"/>
            <ac:spMk id="8" creationId="{2A97F59D-628C-4053-B41F-489D0045FD5C}"/>
          </ac:spMkLst>
        </pc:spChg>
        <pc:spChg chg="add del">
          <ac:chgData name="Yolanda Chichon" userId="7de7df220675bbcf" providerId="LiveId" clId="{74962934-B90E-4237-A680-70C8935E96DE}" dt="2019-02-06T09:44:30.836" v="133" actId="26606"/>
          <ac:spMkLst>
            <pc:docMk/>
            <pc:sldMk cId="1780287314" sldId="260"/>
            <ac:spMk id="10" creationId="{3362DFFC-4DCC-48EE-B781-94D04B95F1E8}"/>
          </ac:spMkLst>
        </pc:spChg>
        <pc:spChg chg="add del">
          <ac:chgData name="Yolanda Chichon" userId="7de7df220675bbcf" providerId="LiveId" clId="{74962934-B90E-4237-A680-70C8935E96DE}" dt="2019-02-06T09:44:30.836" v="133" actId="26606"/>
          <ac:spMkLst>
            <pc:docMk/>
            <pc:sldMk cId="1780287314" sldId="260"/>
            <ac:spMk id="12" creationId="{18B8B265-E68C-4B64-9238-781F0102C57B}"/>
          </ac:spMkLst>
        </pc:spChg>
        <pc:spChg chg="add">
          <ac:chgData name="Yolanda Chichon" userId="7de7df220675bbcf" providerId="LiveId" clId="{74962934-B90E-4237-A680-70C8935E96DE}" dt="2019-02-06T09:44:30.836" v="133" actId="26606"/>
          <ac:spMkLst>
            <pc:docMk/>
            <pc:sldMk cId="1780287314" sldId="260"/>
            <ac:spMk id="17" creationId="{2A97F59D-628C-4053-B41F-489D0045FD5C}"/>
          </ac:spMkLst>
        </pc:spChg>
        <pc:spChg chg="add del">
          <ac:chgData name="Yolanda Chichon" userId="7de7df220675bbcf" providerId="LiveId" clId="{74962934-B90E-4237-A680-70C8935E96DE}" dt="2019-02-06T09:44:30.805" v="132" actId="26606"/>
          <ac:spMkLst>
            <pc:docMk/>
            <pc:sldMk cId="1780287314" sldId="260"/>
            <ac:spMk id="19" creationId="{0F90CED2-72DA-49F5-8068-294F7EEF1388}"/>
          </ac:spMkLst>
        </pc:spChg>
        <pc:spChg chg="add del">
          <ac:chgData name="Yolanda Chichon" userId="7de7df220675bbcf" providerId="LiveId" clId="{74962934-B90E-4237-A680-70C8935E96DE}" dt="2019-02-06T09:44:30.805" v="132" actId="26606"/>
          <ac:spMkLst>
            <pc:docMk/>
            <pc:sldMk cId="1780287314" sldId="260"/>
            <ac:spMk id="21" creationId="{30BC9609-A8AF-411F-A9E0-C3B93C8945CA}"/>
          </ac:spMkLst>
        </pc:spChg>
        <pc:spChg chg="add">
          <ac:chgData name="Yolanda Chichon" userId="7de7df220675bbcf" providerId="LiveId" clId="{74962934-B90E-4237-A680-70C8935E96DE}" dt="2019-02-06T09:44:30.836" v="133" actId="26606"/>
          <ac:spMkLst>
            <pc:docMk/>
            <pc:sldMk cId="1780287314" sldId="260"/>
            <ac:spMk id="23" creationId="{3362DFFC-4DCC-48EE-B781-94D04B95F1E8}"/>
          </ac:spMkLst>
        </pc:spChg>
        <pc:spChg chg="add">
          <ac:chgData name="Yolanda Chichon" userId="7de7df220675bbcf" providerId="LiveId" clId="{74962934-B90E-4237-A680-70C8935E96DE}" dt="2019-02-06T09:44:30.836" v="133" actId="26606"/>
          <ac:spMkLst>
            <pc:docMk/>
            <pc:sldMk cId="1780287314" sldId="260"/>
            <ac:spMk id="24" creationId="{18B8B265-E68C-4B64-9238-781F0102C57B}"/>
          </ac:spMkLst>
        </pc:spChg>
        <pc:spChg chg="add mod">
          <ac:chgData name="Yolanda Chichon" userId="7de7df220675bbcf" providerId="LiveId" clId="{74962934-B90E-4237-A680-70C8935E96DE}" dt="2019-02-06T19:35:38.495" v="139" actId="12"/>
          <ac:spMkLst>
            <pc:docMk/>
            <pc:sldMk cId="1780287314" sldId="260"/>
            <ac:spMk id="25" creationId="{4F74B09A-790C-4164-9571-F4F410B7D298}"/>
          </ac:spMkLst>
        </pc:spChg>
        <pc:graphicFrameChg chg="add del">
          <ac:chgData name="Yolanda Chichon" userId="7de7df220675bbcf" providerId="LiveId" clId="{74962934-B90E-4237-A680-70C8935E96DE}" dt="2019-02-06T09:44:30.805" v="132" actId="26606"/>
          <ac:graphicFrameMkLst>
            <pc:docMk/>
            <pc:sldMk cId="1780287314" sldId="260"/>
            <ac:graphicFrameMk id="14" creationId="{844F7E95-70C5-4D9B-A98E-D87067EE57C2}"/>
          </ac:graphicFrameMkLst>
        </pc:graphicFrameChg>
      </pc:sldChg>
      <pc:sldChg chg="addSp delSp modSp">
        <pc:chgData name="Yolanda Chichon" userId="7de7df220675bbcf" providerId="LiveId" clId="{74962934-B90E-4237-A680-70C8935E96DE}" dt="2019-02-06T19:44:32.043" v="179" actId="14100"/>
        <pc:sldMkLst>
          <pc:docMk/>
          <pc:sldMk cId="9687462" sldId="264"/>
        </pc:sldMkLst>
        <pc:spChg chg="add del mod">
          <ac:chgData name="Yolanda Chichon" userId="7de7df220675bbcf" providerId="LiveId" clId="{74962934-B90E-4237-A680-70C8935E96DE}" dt="2019-02-06T00:09:47.729" v="74" actId="478"/>
          <ac:spMkLst>
            <pc:docMk/>
            <pc:sldMk cId="9687462" sldId="264"/>
            <ac:spMk id="5" creationId="{56B43127-5EB2-4232-8DF9-602211B20A0E}"/>
          </ac:spMkLst>
        </pc:spChg>
        <pc:spChg chg="del mod">
          <ac:chgData name="Yolanda Chichon" userId="7de7df220675bbcf" providerId="LiveId" clId="{74962934-B90E-4237-A680-70C8935E96DE}" dt="2019-02-06T00:02:46.038" v="32" actId="478"/>
          <ac:spMkLst>
            <pc:docMk/>
            <pc:sldMk cId="9687462" sldId="264"/>
            <ac:spMk id="21" creationId="{565C200B-2148-48F9-9787-ECCFCCEE19B2}"/>
          </ac:spMkLst>
        </pc:spChg>
        <pc:spChg chg="del mod">
          <ac:chgData name="Yolanda Chichon" userId="7de7df220675bbcf" providerId="LiveId" clId="{74962934-B90E-4237-A680-70C8935E96DE}" dt="2019-02-06T00:01:13.465" v="27" actId="478"/>
          <ac:spMkLst>
            <pc:docMk/>
            <pc:sldMk cId="9687462" sldId="264"/>
            <ac:spMk id="24" creationId="{ECB4BE13-D2A8-4215-9A93-2E99282CC68D}"/>
          </ac:spMkLst>
        </pc:spChg>
        <pc:picChg chg="add mod">
          <ac:chgData name="Yolanda Chichon" userId="7de7df220675bbcf" providerId="LiveId" clId="{74962934-B90E-4237-A680-70C8935E96DE}" dt="2019-02-06T00:09:40.031" v="73" actId="14100"/>
          <ac:picMkLst>
            <pc:docMk/>
            <pc:sldMk cId="9687462" sldId="264"/>
            <ac:picMk id="3" creationId="{16531DD4-904C-4FC9-93E2-C7EEA002D819}"/>
          </ac:picMkLst>
        </pc:picChg>
        <pc:picChg chg="add del">
          <ac:chgData name="Yolanda Chichon" userId="7de7df220675bbcf" providerId="LiveId" clId="{74962934-B90E-4237-A680-70C8935E96DE}" dt="2019-01-31T14:38:25.870" v="17" actId="478"/>
          <ac:picMkLst>
            <pc:docMk/>
            <pc:sldMk cId="9687462" sldId="264"/>
            <ac:picMk id="3" creationId="{A528A69F-6E41-47CC-BAA6-98B4113B7379}"/>
          </ac:picMkLst>
        </pc:picChg>
        <pc:picChg chg="add del">
          <ac:chgData name="Yolanda Chichon" userId="7de7df220675bbcf" providerId="LiveId" clId="{74962934-B90E-4237-A680-70C8935E96DE}" dt="2019-01-31T14:38:36.573" v="19" actId="478"/>
          <ac:picMkLst>
            <pc:docMk/>
            <pc:sldMk cId="9687462" sldId="264"/>
            <ac:picMk id="4" creationId="{5FE80C51-6020-4A33-8C3F-45AB9F6C7D95}"/>
          </ac:picMkLst>
        </pc:picChg>
        <pc:picChg chg="add del">
          <ac:chgData name="Yolanda Chichon" userId="7de7df220675bbcf" providerId="LiveId" clId="{74962934-B90E-4237-A680-70C8935E96DE}" dt="2019-01-31T14:39:33.884" v="21" actId="478"/>
          <ac:picMkLst>
            <pc:docMk/>
            <pc:sldMk cId="9687462" sldId="264"/>
            <ac:picMk id="5" creationId="{1BC951BF-858E-4B96-BBAC-BE125534504D}"/>
          </ac:picMkLst>
        </pc:picChg>
        <pc:picChg chg="add mod">
          <ac:chgData name="Yolanda Chichon" userId="7de7df220675bbcf" providerId="LiveId" clId="{74962934-B90E-4237-A680-70C8935E96DE}" dt="2019-02-06T00:09:21.734" v="68" actId="14100"/>
          <ac:picMkLst>
            <pc:docMk/>
            <pc:sldMk cId="9687462" sldId="264"/>
            <ac:picMk id="6" creationId="{A553D39A-90B8-4F35-8B18-2D4DF21F453B}"/>
          </ac:picMkLst>
        </pc:picChg>
        <pc:picChg chg="add del mod">
          <ac:chgData name="Yolanda Chichon" userId="7de7df220675bbcf" providerId="LiveId" clId="{74962934-B90E-4237-A680-70C8935E96DE}" dt="2019-02-06T00:04:13.878" v="42"/>
          <ac:picMkLst>
            <pc:docMk/>
            <pc:sldMk cId="9687462" sldId="264"/>
            <ac:picMk id="7" creationId="{961D160F-D7C3-46C5-982B-AE1A122A1C01}"/>
          </ac:picMkLst>
        </pc:picChg>
        <pc:picChg chg="add mod">
          <ac:chgData name="Yolanda Chichon" userId="7de7df220675bbcf" providerId="LiveId" clId="{74962934-B90E-4237-A680-70C8935E96DE}" dt="2019-02-06T19:44:32.043" v="179" actId="14100"/>
          <ac:picMkLst>
            <pc:docMk/>
            <pc:sldMk cId="9687462" sldId="264"/>
            <ac:picMk id="8" creationId="{B53F7067-7C19-4B9E-9EBF-B8C28883FCF2}"/>
          </ac:picMkLst>
        </pc:picChg>
        <pc:picChg chg="del">
          <ac:chgData name="Yolanda Chichon" userId="7de7df220675bbcf" providerId="LiveId" clId="{74962934-B90E-4237-A680-70C8935E96DE}" dt="2019-01-31T14:36:28.945" v="15" actId="478"/>
          <ac:picMkLst>
            <pc:docMk/>
            <pc:sldMk cId="9687462" sldId="264"/>
            <ac:picMk id="15" creationId="{E713C2DA-A43C-45B1-A207-649298200AE3}"/>
          </ac:picMkLst>
        </pc:picChg>
      </pc:sldChg>
      <pc:sldChg chg="modSp">
        <pc:chgData name="Yolanda Chichon" userId="7de7df220675bbcf" providerId="LiveId" clId="{74962934-B90E-4237-A680-70C8935E96DE}" dt="2019-02-06T10:48:31.011" v="138" actId="20577"/>
        <pc:sldMkLst>
          <pc:docMk/>
          <pc:sldMk cId="1718349403" sldId="265"/>
        </pc:sldMkLst>
        <pc:spChg chg="mod">
          <ac:chgData name="Yolanda Chichon" userId="7de7df220675bbcf" providerId="LiveId" clId="{74962934-B90E-4237-A680-70C8935E96DE}" dt="2019-02-06T10:48:31.011" v="138" actId="20577"/>
          <ac:spMkLst>
            <pc:docMk/>
            <pc:sldMk cId="1718349403" sldId="265"/>
            <ac:spMk id="7" creationId="{71EB39EB-AE41-4C3B-B07A-2AA8446CA329}"/>
          </ac:spMkLst>
        </pc:spChg>
      </pc:sldChg>
      <pc:sldChg chg="addSp delSp modSp mod setBg setClrOvrMap">
        <pc:chgData name="Yolanda Chichon" userId="7de7df220675bbcf" providerId="LiveId" clId="{74962934-B90E-4237-A680-70C8935E96DE}" dt="2019-02-06T19:44:22.352" v="178" actId="14100"/>
        <pc:sldMkLst>
          <pc:docMk/>
          <pc:sldMk cId="4272528956" sldId="267"/>
        </pc:sldMkLst>
        <pc:spChg chg="mod">
          <ac:chgData name="Yolanda Chichon" userId="7de7df220675bbcf" providerId="LiveId" clId="{74962934-B90E-4237-A680-70C8935E96DE}" dt="2019-02-06T07:42:48.904" v="127" actId="26606"/>
          <ac:spMkLst>
            <pc:docMk/>
            <pc:sldMk cId="4272528956" sldId="267"/>
            <ac:spMk id="2" creationId="{B0C49F89-1F2C-4471-B8DF-56F5EF1E68A7}"/>
          </ac:spMkLst>
        </pc:spChg>
        <pc:spChg chg="add del mod">
          <ac:chgData name="Yolanda Chichon" userId="7de7df220675bbcf" providerId="LiveId" clId="{74962934-B90E-4237-A680-70C8935E96DE}" dt="2019-02-06T00:07:33.459" v="64" actId="478"/>
          <ac:spMkLst>
            <pc:docMk/>
            <pc:sldMk cId="4272528956" sldId="267"/>
            <ac:spMk id="5" creationId="{54EDCCDF-CC69-4957-A8B6-99D0E9992DE3}"/>
          </ac:spMkLst>
        </pc:spChg>
        <pc:spChg chg="del mod">
          <ac:chgData name="Yolanda Chichon" userId="7de7df220675bbcf" providerId="LiveId" clId="{74962934-B90E-4237-A680-70C8935E96DE}" dt="2019-02-06T00:04:21.212" v="44" actId="478"/>
          <ac:spMkLst>
            <pc:docMk/>
            <pc:sldMk cId="4272528956" sldId="267"/>
            <ac:spMk id="21" creationId="{565C200B-2148-48F9-9787-ECCFCCEE19B2}"/>
          </ac:spMkLst>
        </pc:spChg>
        <pc:spChg chg="ord">
          <ac:chgData name="Yolanda Chichon" userId="7de7df220675bbcf" providerId="LiveId" clId="{74962934-B90E-4237-A680-70C8935E96DE}" dt="2019-02-06T07:42:48.904" v="127" actId="26606"/>
          <ac:spMkLst>
            <pc:docMk/>
            <pc:sldMk cId="4272528956" sldId="267"/>
            <ac:spMk id="22" creationId="{29D4D1CB-AB15-41DC-9D0F-DC306C07F0B0}"/>
          </ac:spMkLst>
        </pc:spChg>
        <pc:spChg chg="del">
          <ac:chgData name="Yolanda Chichon" userId="7de7df220675bbcf" providerId="LiveId" clId="{74962934-B90E-4237-A680-70C8935E96DE}" dt="2019-02-06T00:04:24.585" v="45" actId="478"/>
          <ac:spMkLst>
            <pc:docMk/>
            <pc:sldMk cId="4272528956" sldId="267"/>
            <ac:spMk id="24" creationId="{ECB4BE13-D2A8-4215-9A93-2E99282CC68D}"/>
          </ac:spMkLst>
        </pc:spChg>
        <pc:spChg chg="add del">
          <ac:chgData name="Yolanda Chichon" userId="7de7df220675bbcf" providerId="LiveId" clId="{74962934-B90E-4237-A680-70C8935E96DE}" dt="2019-02-06T07:42:48.904" v="127" actId="26606"/>
          <ac:spMkLst>
            <pc:docMk/>
            <pc:sldMk cId="4272528956" sldId="267"/>
            <ac:spMk id="26" creationId="{BDD30BF9-6EA6-4BD1-8FA3-5ED4D6FF9EFA}"/>
          </ac:spMkLst>
        </pc:spChg>
        <pc:spChg chg="add del">
          <ac:chgData name="Yolanda Chichon" userId="7de7df220675bbcf" providerId="LiveId" clId="{74962934-B90E-4237-A680-70C8935E96DE}" dt="2019-02-06T07:42:28.252" v="125" actId="26606"/>
          <ac:spMkLst>
            <pc:docMk/>
            <pc:sldMk cId="4272528956" sldId="267"/>
            <ac:spMk id="31" creationId="{B1B0FF08-FAB0-4795-BE24-16D1BECF79D5}"/>
          </ac:spMkLst>
        </pc:spChg>
        <pc:spChg chg="add del">
          <ac:chgData name="Yolanda Chichon" userId="7de7df220675bbcf" providerId="LiveId" clId="{74962934-B90E-4237-A680-70C8935E96DE}" dt="2019-02-06T07:42:28.252" v="125" actId="26606"/>
          <ac:spMkLst>
            <pc:docMk/>
            <pc:sldMk cId="4272528956" sldId="267"/>
            <ac:spMk id="33" creationId="{E79786FB-F903-4B97-8CFE-5BB251982533}"/>
          </ac:spMkLst>
        </pc:spChg>
        <pc:spChg chg="add del">
          <ac:chgData name="Yolanda Chichon" userId="7de7df220675bbcf" providerId="LiveId" clId="{74962934-B90E-4237-A680-70C8935E96DE}" dt="2019-02-06T07:42:28.252" v="125" actId="26606"/>
          <ac:spMkLst>
            <pc:docMk/>
            <pc:sldMk cId="4272528956" sldId="267"/>
            <ac:spMk id="35" creationId="{6A39C886-8DA4-433C-B90F-D04B50EE8238}"/>
          </ac:spMkLst>
        </pc:spChg>
        <pc:grpChg chg="add del">
          <ac:chgData name="Yolanda Chichon" userId="7de7df220675bbcf" providerId="LiveId" clId="{74962934-B90E-4237-A680-70C8935E96DE}" dt="2019-02-06T07:42:48.904" v="127" actId="26606"/>
          <ac:grpSpMkLst>
            <pc:docMk/>
            <pc:sldMk cId="4272528956" sldId="267"/>
            <ac:grpSpMk id="25" creationId="{57500303-A207-4812-BEB9-51E132FEB73F}"/>
          </ac:grpSpMkLst>
        </pc:grpChg>
        <pc:grpChg chg="add del">
          <ac:chgData name="Yolanda Chichon" userId="7de7df220675bbcf" providerId="LiveId" clId="{74962934-B90E-4237-A680-70C8935E96DE}" dt="2019-02-06T07:42:28.252" v="125" actId="26606"/>
          <ac:grpSpMkLst>
            <pc:docMk/>
            <pc:sldMk cId="4272528956" sldId="267"/>
            <ac:grpSpMk id="27" creationId="{57500303-A207-4812-BEB9-51E132FEB73F}"/>
          </ac:grpSpMkLst>
        </pc:grpChg>
        <pc:picChg chg="del">
          <ac:chgData name="Yolanda Chichon" userId="7de7df220675bbcf" providerId="LiveId" clId="{74962934-B90E-4237-A680-70C8935E96DE}" dt="2019-02-06T00:05:40.552" v="47" actId="478"/>
          <ac:picMkLst>
            <pc:docMk/>
            <pc:sldMk cId="4272528956" sldId="267"/>
            <ac:picMk id="3" creationId="{4A31CFD8-BB5B-4D61-BF78-427034524D33}"/>
          </ac:picMkLst>
        </pc:picChg>
        <pc:picChg chg="add mod ord">
          <ac:chgData name="Yolanda Chichon" userId="7de7df220675bbcf" providerId="LiveId" clId="{74962934-B90E-4237-A680-70C8935E96DE}" dt="2019-02-06T07:42:48.904" v="127" actId="26606"/>
          <ac:picMkLst>
            <pc:docMk/>
            <pc:sldMk cId="4272528956" sldId="267"/>
            <ac:picMk id="3" creationId="{B1C11BC4-91BE-4A9C-9917-B84EA5FE2747}"/>
          </ac:picMkLst>
        </pc:picChg>
        <pc:picChg chg="add del mod">
          <ac:chgData name="Yolanda Chichon" userId="7de7df220675bbcf" providerId="LiveId" clId="{74962934-B90E-4237-A680-70C8935E96DE}" dt="2019-02-06T00:11:25.949" v="75" actId="478"/>
          <ac:picMkLst>
            <pc:docMk/>
            <pc:sldMk cId="4272528956" sldId="267"/>
            <ac:picMk id="6" creationId="{C6F15C5D-3472-40A2-BF87-478D97961F18}"/>
          </ac:picMkLst>
        </pc:picChg>
        <pc:picChg chg="add mod">
          <ac:chgData name="Yolanda Chichon" userId="7de7df220675bbcf" providerId="LiveId" clId="{74962934-B90E-4237-A680-70C8935E96DE}" dt="2019-02-06T19:44:22.352" v="178" actId="14100"/>
          <ac:picMkLst>
            <pc:docMk/>
            <pc:sldMk cId="4272528956" sldId="267"/>
            <ac:picMk id="7" creationId="{17460E85-781E-48EC-BE54-022C356452EE}"/>
          </ac:picMkLst>
        </pc:picChg>
        <pc:picChg chg="add mod">
          <ac:chgData name="Yolanda Chichon" userId="7de7df220675bbcf" providerId="LiveId" clId="{74962934-B90E-4237-A680-70C8935E96DE}" dt="2019-02-06T07:42:48.904" v="127" actId="26606"/>
          <ac:picMkLst>
            <pc:docMk/>
            <pc:sldMk cId="4272528956" sldId="267"/>
            <ac:picMk id="8" creationId="{F5CACF59-E612-4389-AD89-1EEB2C998586}"/>
          </ac:picMkLst>
        </pc:picChg>
        <pc:picChg chg="add del mod">
          <ac:chgData name="Yolanda Chichon" userId="7de7df220675bbcf" providerId="LiveId" clId="{74962934-B90E-4237-A680-70C8935E96DE}" dt="2019-02-06T07:38:10.915" v="112" actId="478"/>
          <ac:picMkLst>
            <pc:docMk/>
            <pc:sldMk cId="4272528956" sldId="267"/>
            <ac:picMk id="9" creationId="{F8F15091-38E1-46E1-884B-3D57A70B4D07}"/>
          </ac:picMkLst>
        </pc:picChg>
      </pc:sldChg>
      <pc:sldChg chg="delSp modSp">
        <pc:chgData name="Yolanda Chichon" userId="7de7df220675bbcf" providerId="LiveId" clId="{74962934-B90E-4237-A680-70C8935E96DE}" dt="2019-02-06T00:13:24.130" v="90" actId="1076"/>
        <pc:sldMkLst>
          <pc:docMk/>
          <pc:sldMk cId="496086383" sldId="268"/>
        </pc:sldMkLst>
        <pc:spChg chg="mod">
          <ac:chgData name="Yolanda Chichon" userId="7de7df220675bbcf" providerId="LiveId" clId="{74962934-B90E-4237-A680-70C8935E96DE}" dt="2019-02-06T00:13:24.130" v="90" actId="1076"/>
          <ac:spMkLst>
            <pc:docMk/>
            <pc:sldMk cId="496086383" sldId="268"/>
            <ac:spMk id="21" creationId="{565C200B-2148-48F9-9787-ECCFCCEE19B2}"/>
          </ac:spMkLst>
        </pc:spChg>
        <pc:spChg chg="del mod">
          <ac:chgData name="Yolanda Chichon" userId="7de7df220675bbcf" providerId="LiveId" clId="{74962934-B90E-4237-A680-70C8935E96DE}" dt="2019-02-06T00:13:19.157" v="89" actId="478"/>
          <ac:spMkLst>
            <pc:docMk/>
            <pc:sldMk cId="496086383" sldId="268"/>
            <ac:spMk id="24" creationId="{ECB4BE13-D2A8-4215-9A93-2E99282CC68D}"/>
          </ac:spMkLst>
        </pc:spChg>
      </pc:sldChg>
      <pc:sldChg chg="addSp delSp modSp mod setBg">
        <pc:chgData name="Yolanda Chichon" userId="7de7df220675bbcf" providerId="LiveId" clId="{74962934-B90E-4237-A680-70C8935E96DE}" dt="2019-02-10T20:00:32.090" v="277" actId="20577"/>
        <pc:sldMkLst>
          <pc:docMk/>
          <pc:sldMk cId="3284073545" sldId="269"/>
        </pc:sldMkLst>
        <pc:spChg chg="mod">
          <ac:chgData name="Yolanda Chichon" userId="7de7df220675bbcf" providerId="LiveId" clId="{74962934-B90E-4237-A680-70C8935E96DE}" dt="2019-02-06T07:41:01.968" v="118" actId="26606"/>
          <ac:spMkLst>
            <pc:docMk/>
            <pc:sldMk cId="3284073545" sldId="269"/>
            <ac:spMk id="2" creationId="{72B3E69B-0AFF-4A17-94AE-E253984D5266}"/>
          </ac:spMkLst>
        </pc:spChg>
        <pc:spChg chg="add del mod">
          <ac:chgData name="Yolanda Chichon" userId="7de7df220675bbcf" providerId="LiveId" clId="{74962934-B90E-4237-A680-70C8935E96DE}" dt="2019-02-10T20:00:32.090" v="277" actId="20577"/>
          <ac:spMkLst>
            <pc:docMk/>
            <pc:sldMk cId="3284073545" sldId="269"/>
            <ac:spMk id="3" creationId="{52BD4803-BDA2-477A-9C29-ABBF0D3E6A72}"/>
          </ac:spMkLst>
        </pc:spChg>
        <pc:spChg chg="add del mod">
          <ac:chgData name="Yolanda Chichon" userId="7de7df220675bbcf" providerId="LiveId" clId="{74962934-B90E-4237-A680-70C8935E96DE}" dt="2019-02-06T00:14:05.083" v="109" actId="478"/>
          <ac:spMkLst>
            <pc:docMk/>
            <pc:sldMk cId="3284073545" sldId="269"/>
            <ac:spMk id="5" creationId="{945E66A9-14F6-42B1-851B-3DA55A0A5B17}"/>
          </ac:spMkLst>
        </pc:spChg>
        <pc:spChg chg="add">
          <ac:chgData name="Yolanda Chichon" userId="7de7df220675bbcf" providerId="LiveId" clId="{74962934-B90E-4237-A680-70C8935E96DE}" dt="2019-02-06T07:41:01.968" v="118" actId="26606"/>
          <ac:spMkLst>
            <pc:docMk/>
            <pc:sldMk cId="3284073545" sldId="269"/>
            <ac:spMk id="8" creationId="{2A97F59D-628C-4053-B41F-489D0045FD5C}"/>
          </ac:spMkLst>
        </pc:spChg>
        <pc:spChg chg="add">
          <ac:chgData name="Yolanda Chichon" userId="7de7df220675bbcf" providerId="LiveId" clId="{74962934-B90E-4237-A680-70C8935E96DE}" dt="2019-02-06T07:41:01.968" v="118" actId="26606"/>
          <ac:spMkLst>
            <pc:docMk/>
            <pc:sldMk cId="3284073545" sldId="269"/>
            <ac:spMk id="10" creationId="{3362DFFC-4DCC-48EE-B781-94D04B95F1E8}"/>
          </ac:spMkLst>
        </pc:spChg>
        <pc:spChg chg="add">
          <ac:chgData name="Yolanda Chichon" userId="7de7df220675bbcf" providerId="LiveId" clId="{74962934-B90E-4237-A680-70C8935E96DE}" dt="2019-02-06T07:41:01.968" v="118" actId="26606"/>
          <ac:spMkLst>
            <pc:docMk/>
            <pc:sldMk cId="3284073545" sldId="269"/>
            <ac:spMk id="12" creationId="{18B8B265-E68C-4B64-9238-781F0102C57B}"/>
          </ac:spMkLst>
        </pc:spChg>
      </pc:sldChg>
      <pc:sldChg chg="delSp modSp">
        <pc:chgData name="Yolanda Chichon" userId="7de7df220675bbcf" providerId="LiveId" clId="{74962934-B90E-4237-A680-70C8935E96DE}" dt="2019-01-31T14:35:19.546" v="14" actId="478"/>
        <pc:sldMkLst>
          <pc:docMk/>
          <pc:sldMk cId="3397326435" sldId="272"/>
        </pc:sldMkLst>
        <pc:spChg chg="mod">
          <ac:chgData name="Yolanda Chichon" userId="7de7df220675bbcf" providerId="LiveId" clId="{74962934-B90E-4237-A680-70C8935E96DE}" dt="2019-01-31T14:35:07.051" v="13" actId="20577"/>
          <ac:spMkLst>
            <pc:docMk/>
            <pc:sldMk cId="3397326435" sldId="272"/>
            <ac:spMk id="3" creationId="{C15AD6B1-DF2E-487B-9A76-DFB2B54E9D5F}"/>
          </ac:spMkLst>
        </pc:spChg>
        <pc:spChg chg="del">
          <ac:chgData name="Yolanda Chichon" userId="7de7df220675bbcf" providerId="LiveId" clId="{74962934-B90E-4237-A680-70C8935E96DE}" dt="2019-01-31T14:35:19.546" v="14" actId="478"/>
          <ac:spMkLst>
            <pc:docMk/>
            <pc:sldMk cId="3397326435" sldId="272"/>
            <ac:spMk id="5" creationId="{7A631D27-374E-4C66-B911-51DDF47CC6E2}"/>
          </ac:spMkLst>
        </pc:spChg>
      </pc:sldChg>
      <pc:sldChg chg="addSp delSp modSp add">
        <pc:chgData name="Yolanda Chichon" userId="7de7df220675bbcf" providerId="LiveId" clId="{74962934-B90E-4237-A680-70C8935E96DE}" dt="2019-02-06T19:47:38.751" v="198" actId="14100"/>
        <pc:sldMkLst>
          <pc:docMk/>
          <pc:sldMk cId="2476276356" sldId="273"/>
        </pc:sldMkLst>
        <pc:spChg chg="mod">
          <ac:chgData name="Yolanda Chichon" userId="7de7df220675bbcf" providerId="LiveId" clId="{74962934-B90E-4237-A680-70C8935E96DE}" dt="2019-02-06T19:44:05.191" v="176" actId="20577"/>
          <ac:spMkLst>
            <pc:docMk/>
            <pc:sldMk cId="2476276356" sldId="273"/>
            <ac:spMk id="2" creationId="{B0C49F89-1F2C-4471-B8DF-56F5EF1E68A7}"/>
          </ac:spMkLst>
        </pc:spChg>
        <pc:picChg chg="del">
          <ac:chgData name="Yolanda Chichon" userId="7de7df220675bbcf" providerId="LiveId" clId="{74962934-B90E-4237-A680-70C8935E96DE}" dt="2019-02-06T19:47:14.195" v="191" actId="478"/>
          <ac:picMkLst>
            <pc:docMk/>
            <pc:sldMk cId="2476276356" sldId="273"/>
            <ac:picMk id="3" creationId="{B1C11BC4-91BE-4A9C-9917-B84EA5FE2747}"/>
          </ac:picMkLst>
        </pc:picChg>
        <pc:picChg chg="add mod">
          <ac:chgData name="Yolanda Chichon" userId="7de7df220675bbcf" providerId="LiveId" clId="{74962934-B90E-4237-A680-70C8935E96DE}" dt="2019-02-06T19:47:23.125" v="194" actId="14100"/>
          <ac:picMkLst>
            <pc:docMk/>
            <pc:sldMk cId="2476276356" sldId="273"/>
            <ac:picMk id="4" creationId="{5FE90C10-65B9-41A6-A7E5-1971BFD51E17}"/>
          </ac:picMkLst>
        </pc:picChg>
        <pc:picChg chg="add mod">
          <ac:chgData name="Yolanda Chichon" userId="7de7df220675bbcf" providerId="LiveId" clId="{74962934-B90E-4237-A680-70C8935E96DE}" dt="2019-02-06T19:47:38.751" v="198" actId="14100"/>
          <ac:picMkLst>
            <pc:docMk/>
            <pc:sldMk cId="2476276356" sldId="273"/>
            <ac:picMk id="5" creationId="{EA19ABC3-BA63-4FB4-A372-2E8CFEA4723D}"/>
          </ac:picMkLst>
        </pc:picChg>
        <pc:picChg chg="del">
          <ac:chgData name="Yolanda Chichon" userId="7de7df220675bbcf" providerId="LiveId" clId="{74962934-B90E-4237-A680-70C8935E96DE}" dt="2019-02-06T19:46:38.620" v="187" actId="478"/>
          <ac:picMkLst>
            <pc:docMk/>
            <pc:sldMk cId="2476276356" sldId="273"/>
            <ac:picMk id="7" creationId="{17460E85-781E-48EC-BE54-022C356452EE}"/>
          </ac:picMkLst>
        </pc:picChg>
        <pc:picChg chg="del">
          <ac:chgData name="Yolanda Chichon" userId="7de7df220675bbcf" providerId="LiveId" clId="{74962934-B90E-4237-A680-70C8935E96DE}" dt="2019-02-06T19:45:22.727" v="180" actId="478"/>
          <ac:picMkLst>
            <pc:docMk/>
            <pc:sldMk cId="2476276356" sldId="273"/>
            <ac:picMk id="8" creationId="{F5CACF59-E612-4389-AD89-1EEB2C998586}"/>
          </ac:picMkLst>
        </pc:picChg>
      </pc:sldChg>
    </pc:docChg>
  </pc:docChgLst>
  <pc:docChgLst>
    <pc:chgData name="Yolanda Chichon" userId="7de7df220675bbcf" providerId="LiveId" clId="{38B1C446-AB1E-4350-949C-C353FD664E4B}"/>
    <pc:docChg chg="undo custSel modSld sldOrd">
      <pc:chgData name="Yolanda Chichon" userId="7de7df220675bbcf" providerId="LiveId" clId="{38B1C446-AB1E-4350-949C-C353FD664E4B}" dt="2019-01-11T12:01:07.695" v="1174" actId="113"/>
      <pc:docMkLst>
        <pc:docMk/>
      </pc:docMkLst>
      <pc:sldChg chg="addSp delSp modSp">
        <pc:chgData name="Yolanda Chichon" userId="7de7df220675bbcf" providerId="LiveId" clId="{38B1C446-AB1E-4350-949C-C353FD664E4B}" dt="2019-01-04T19:51:51.089" v="407" actId="20577"/>
        <pc:sldMkLst>
          <pc:docMk/>
          <pc:sldMk cId="1151682220" sldId="259"/>
        </pc:sldMkLst>
        <pc:spChg chg="mod">
          <ac:chgData name="Yolanda Chichon" userId="7de7df220675bbcf" providerId="LiveId" clId="{38B1C446-AB1E-4350-949C-C353FD664E4B}" dt="2019-01-02T21:23:12.896" v="97" actId="20577"/>
          <ac:spMkLst>
            <pc:docMk/>
            <pc:sldMk cId="1151682220" sldId="259"/>
            <ac:spMk id="2" creationId="{2D2711BA-B5C9-4DE8-969A-144E8B692C72}"/>
          </ac:spMkLst>
        </pc:spChg>
        <pc:spChg chg="add mod">
          <ac:chgData name="Yolanda Chichon" userId="7de7df220675bbcf" providerId="LiveId" clId="{38B1C446-AB1E-4350-949C-C353FD664E4B}" dt="2019-01-04T19:51:51.089" v="407" actId="20577"/>
          <ac:spMkLst>
            <pc:docMk/>
            <pc:sldMk cId="1151682220" sldId="259"/>
            <ac:spMk id="7" creationId="{D3B85CBC-15BB-4EE3-95EF-AA59D7C72A17}"/>
          </ac:spMkLst>
        </pc:spChg>
        <pc:spChg chg="add mod">
          <ac:chgData name="Yolanda Chichon" userId="7de7df220675bbcf" providerId="LiveId" clId="{38B1C446-AB1E-4350-949C-C353FD664E4B}" dt="2019-01-04T19:46:21.739" v="359" actId="1582"/>
          <ac:spMkLst>
            <pc:docMk/>
            <pc:sldMk cId="1151682220" sldId="259"/>
            <ac:spMk id="8" creationId="{2A8C3357-E851-456C-A586-AEAACD84F1B2}"/>
          </ac:spMkLst>
        </pc:spChg>
        <pc:picChg chg="add del mod">
          <ac:chgData name="Yolanda Chichon" userId="7de7df220675bbcf" providerId="LiveId" clId="{38B1C446-AB1E-4350-949C-C353FD664E4B}" dt="2019-01-04T19:44:30.897" v="277" actId="478"/>
          <ac:picMkLst>
            <pc:docMk/>
            <pc:sldMk cId="1151682220" sldId="259"/>
            <ac:picMk id="5" creationId="{85E2B530-7933-4E94-AAC1-89625054651D}"/>
          </ac:picMkLst>
        </pc:picChg>
        <pc:picChg chg="add mod">
          <ac:chgData name="Yolanda Chichon" userId="7de7df220675bbcf" providerId="LiveId" clId="{38B1C446-AB1E-4350-949C-C353FD664E4B}" dt="2019-01-04T19:44:37.606" v="280" actId="14100"/>
          <ac:picMkLst>
            <pc:docMk/>
            <pc:sldMk cId="1151682220" sldId="259"/>
            <ac:picMk id="6" creationId="{7D853685-1C4F-4AA2-9291-C6A9A00B5FAC}"/>
          </ac:picMkLst>
        </pc:picChg>
        <pc:picChg chg="del">
          <ac:chgData name="Yolanda Chichon" userId="7de7df220675bbcf" providerId="LiveId" clId="{38B1C446-AB1E-4350-949C-C353FD664E4B}" dt="2019-01-04T19:44:02.137" v="274" actId="478"/>
          <ac:picMkLst>
            <pc:docMk/>
            <pc:sldMk cId="1151682220" sldId="259"/>
            <ac:picMk id="9" creationId="{4A5DE472-15A8-43B0-9B76-59AC955FBAAC}"/>
          </ac:picMkLst>
        </pc:picChg>
      </pc:sldChg>
      <pc:sldChg chg="modSp">
        <pc:chgData name="Yolanda Chichon" userId="7de7df220675bbcf" providerId="LiveId" clId="{38B1C446-AB1E-4350-949C-C353FD664E4B}" dt="2019-01-02T19:06:32.387" v="50" actId="20577"/>
        <pc:sldMkLst>
          <pc:docMk/>
          <pc:sldMk cId="1483920662" sldId="261"/>
        </pc:sldMkLst>
        <pc:spChg chg="mod">
          <ac:chgData name="Yolanda Chichon" userId="7de7df220675bbcf" providerId="LiveId" clId="{38B1C446-AB1E-4350-949C-C353FD664E4B}" dt="2019-01-02T19:06:32.387" v="50" actId="20577"/>
          <ac:spMkLst>
            <pc:docMk/>
            <pc:sldMk cId="1483920662" sldId="261"/>
            <ac:spMk id="11" creationId="{013E4810-D6AE-48A6-9DA4-038C98FCFEA6}"/>
          </ac:spMkLst>
        </pc:spChg>
      </pc:sldChg>
      <pc:sldChg chg="addSp modSp">
        <pc:chgData name="Yolanda Chichon" userId="7de7df220675bbcf" providerId="LiveId" clId="{38B1C446-AB1E-4350-949C-C353FD664E4B}" dt="2019-01-11T11:51:40.629" v="576" actId="113"/>
        <pc:sldMkLst>
          <pc:docMk/>
          <pc:sldMk cId="1620406545" sldId="262"/>
        </pc:sldMkLst>
        <pc:spChg chg="mod">
          <ac:chgData name="Yolanda Chichon" userId="7de7df220675bbcf" providerId="LiveId" clId="{38B1C446-AB1E-4350-949C-C353FD664E4B}" dt="2019-01-11T11:51:40.629" v="576" actId="113"/>
          <ac:spMkLst>
            <pc:docMk/>
            <pc:sldMk cId="1620406545" sldId="262"/>
            <ac:spMk id="9" creationId="{0F5EE721-0671-4C2E-ADB7-4A4F45381FD0}"/>
          </ac:spMkLst>
        </pc:spChg>
        <pc:spChg chg="mod">
          <ac:chgData name="Yolanda Chichon" userId="7de7df220675bbcf" providerId="LiveId" clId="{38B1C446-AB1E-4350-949C-C353FD664E4B}" dt="2019-01-11T11:50:50.454" v="568" actId="1076"/>
          <ac:spMkLst>
            <pc:docMk/>
            <pc:sldMk cId="1620406545" sldId="262"/>
            <ac:spMk id="12" creationId="{BDB9E8BE-586A-443A-83DB-4599872F301D}"/>
          </ac:spMkLst>
        </pc:spChg>
        <pc:picChg chg="add mod">
          <ac:chgData name="Yolanda Chichon" userId="7de7df220675bbcf" providerId="LiveId" clId="{38B1C446-AB1E-4350-949C-C353FD664E4B}" dt="2019-01-02T21:16:09.627" v="65" actId="1037"/>
          <ac:picMkLst>
            <pc:docMk/>
            <pc:sldMk cId="1620406545" sldId="262"/>
            <ac:picMk id="3" creationId="{18548980-8D4F-47E5-98E3-C7B1C93B18AA}"/>
          </ac:picMkLst>
        </pc:picChg>
        <pc:picChg chg="mod">
          <ac:chgData name="Yolanda Chichon" userId="7de7df220675bbcf" providerId="LiveId" clId="{38B1C446-AB1E-4350-949C-C353FD664E4B}" dt="2019-01-11T11:50:50.454" v="568" actId="1076"/>
          <ac:picMkLst>
            <pc:docMk/>
            <pc:sldMk cId="1620406545" sldId="262"/>
            <ac:picMk id="8" creationId="{7AB8BF33-A05C-4163-85C8-1371AB39EC54}"/>
          </ac:picMkLst>
        </pc:picChg>
      </pc:sldChg>
      <pc:sldChg chg="addSp delSp modSp">
        <pc:chgData name="Yolanda Chichon" userId="7de7df220675bbcf" providerId="LiveId" clId="{38B1C446-AB1E-4350-949C-C353FD664E4B}" dt="2019-01-05T18:05:38.451" v="408" actId="14100"/>
        <pc:sldMkLst>
          <pc:docMk/>
          <pc:sldMk cId="348295207" sldId="263"/>
        </pc:sldMkLst>
        <pc:spChg chg="mod">
          <ac:chgData name="Yolanda Chichon" userId="7de7df220675bbcf" providerId="LiveId" clId="{38B1C446-AB1E-4350-949C-C353FD664E4B}" dt="2019-01-02T19:04:27.403" v="44" actId="20577"/>
          <ac:spMkLst>
            <pc:docMk/>
            <pc:sldMk cId="348295207" sldId="263"/>
            <ac:spMk id="3" creationId="{D9F2936D-1C64-4962-A073-3C67E0F09196}"/>
          </ac:spMkLst>
        </pc:spChg>
        <pc:picChg chg="add del mod">
          <ac:chgData name="Yolanda Chichon" userId="7de7df220675bbcf" providerId="LiveId" clId="{38B1C446-AB1E-4350-949C-C353FD664E4B}" dt="2019-01-02T19:03:01.697" v="21" actId="478"/>
          <ac:picMkLst>
            <pc:docMk/>
            <pc:sldMk cId="348295207" sldId="263"/>
            <ac:picMk id="4" creationId="{8983CEDE-0794-408E-B8F6-99861083041B}"/>
          </ac:picMkLst>
        </pc:picChg>
        <pc:picChg chg="del">
          <ac:chgData name="Yolanda Chichon" userId="7de7df220675bbcf" providerId="LiveId" clId="{38B1C446-AB1E-4350-949C-C353FD664E4B}" dt="2019-01-02T18:55:40.354" v="0" actId="478"/>
          <ac:picMkLst>
            <pc:docMk/>
            <pc:sldMk cId="348295207" sldId="263"/>
            <ac:picMk id="5" creationId="{9A7C3C3E-47D8-4FA0-A6AF-79480A649AF4}"/>
          </ac:picMkLst>
        </pc:picChg>
        <pc:picChg chg="mod">
          <ac:chgData name="Yolanda Chichon" userId="7de7df220675bbcf" providerId="LiveId" clId="{38B1C446-AB1E-4350-949C-C353FD664E4B}" dt="2019-01-05T18:05:38.451" v="408" actId="14100"/>
          <ac:picMkLst>
            <pc:docMk/>
            <pc:sldMk cId="348295207" sldId="263"/>
            <ac:picMk id="6" creationId="{6485C94E-E561-4239-B493-2E26B453271A}"/>
          </ac:picMkLst>
        </pc:picChg>
        <pc:picChg chg="add mod">
          <ac:chgData name="Yolanda Chichon" userId="7de7df220675bbcf" providerId="LiveId" clId="{38B1C446-AB1E-4350-949C-C353FD664E4B}" dt="2019-01-02T19:03:39.893" v="34" actId="14100"/>
          <ac:picMkLst>
            <pc:docMk/>
            <pc:sldMk cId="348295207" sldId="263"/>
            <ac:picMk id="7" creationId="{8CDA5214-B5E2-4403-A702-FFDDFD9DF2F9}"/>
          </ac:picMkLst>
        </pc:picChg>
      </pc:sldChg>
      <pc:sldChg chg="addSp delSp modSp">
        <pc:chgData name="Yolanda Chichon" userId="7de7df220675bbcf" providerId="LiveId" clId="{38B1C446-AB1E-4350-949C-C353FD664E4B}" dt="2019-01-04T11:01:19.155" v="273" actId="14100"/>
        <pc:sldMkLst>
          <pc:docMk/>
          <pc:sldMk cId="1718349403" sldId="265"/>
        </pc:sldMkLst>
        <pc:spChg chg="add mod">
          <ac:chgData name="Yolanda Chichon" userId="7de7df220675bbcf" providerId="LiveId" clId="{38B1C446-AB1E-4350-949C-C353FD664E4B}" dt="2019-01-04T11:00:27.426" v="248" actId="478"/>
          <ac:spMkLst>
            <pc:docMk/>
            <pc:sldMk cId="1718349403" sldId="265"/>
            <ac:spMk id="6" creationId="{C0D65EBB-D2F1-4E05-AEAF-2E6FB2623641}"/>
          </ac:spMkLst>
        </pc:spChg>
        <pc:spChg chg="mod">
          <ac:chgData name="Yolanda Chichon" userId="7de7df220675bbcf" providerId="LiveId" clId="{38B1C446-AB1E-4350-949C-C353FD664E4B}" dt="2019-01-02T21:31:32.905" v="179" actId="20577"/>
          <ac:spMkLst>
            <pc:docMk/>
            <pc:sldMk cId="1718349403" sldId="265"/>
            <ac:spMk id="7" creationId="{71EB39EB-AE41-4C3B-B07A-2AA8446CA329}"/>
          </ac:spMkLst>
        </pc:spChg>
        <pc:picChg chg="mod">
          <ac:chgData name="Yolanda Chichon" userId="7de7df220675bbcf" providerId="LiveId" clId="{38B1C446-AB1E-4350-949C-C353FD664E4B}" dt="2019-01-04T11:01:14.625" v="272" actId="1038"/>
          <ac:picMkLst>
            <pc:docMk/>
            <pc:sldMk cId="1718349403" sldId="265"/>
            <ac:picMk id="3" creationId="{3317A448-E1E5-47C4-B155-0DA77E969859}"/>
          </ac:picMkLst>
        </pc:picChg>
        <pc:picChg chg="del mod">
          <ac:chgData name="Yolanda Chichon" userId="7de7df220675bbcf" providerId="LiveId" clId="{38B1C446-AB1E-4350-949C-C353FD664E4B}" dt="2019-01-04T11:00:27.426" v="248" actId="478"/>
          <ac:picMkLst>
            <pc:docMk/>
            <pc:sldMk cId="1718349403" sldId="265"/>
            <ac:picMk id="5" creationId="{0F12B4FB-6FA4-408C-A609-F148BAFE926C}"/>
          </ac:picMkLst>
        </pc:picChg>
        <pc:picChg chg="add mod">
          <ac:chgData name="Yolanda Chichon" userId="7de7df220675bbcf" providerId="LiveId" clId="{38B1C446-AB1E-4350-949C-C353FD664E4B}" dt="2019-01-04T11:01:19.155" v="273" actId="14100"/>
          <ac:picMkLst>
            <pc:docMk/>
            <pc:sldMk cId="1718349403" sldId="265"/>
            <ac:picMk id="8" creationId="{875F3E61-5DD1-47B5-A720-DD779E865387}"/>
          </ac:picMkLst>
        </pc:picChg>
      </pc:sldChg>
      <pc:sldChg chg="addSp delSp modSp">
        <pc:chgData name="Yolanda Chichon" userId="7de7df220675bbcf" providerId="LiveId" clId="{38B1C446-AB1E-4350-949C-C353FD664E4B}" dt="2019-01-02T21:38:37.954" v="247" actId="14100"/>
        <pc:sldMkLst>
          <pc:docMk/>
          <pc:sldMk cId="3284073545" sldId="269"/>
        </pc:sldMkLst>
        <pc:spChg chg="mod">
          <ac:chgData name="Yolanda Chichon" userId="7de7df220675bbcf" providerId="LiveId" clId="{38B1C446-AB1E-4350-949C-C353FD664E4B}" dt="2019-01-02T21:38:37.954" v="247" actId="14100"/>
          <ac:spMkLst>
            <pc:docMk/>
            <pc:sldMk cId="3284073545" sldId="269"/>
            <ac:spMk id="2" creationId="{72B3E69B-0AFF-4A17-94AE-E253984D5266}"/>
          </ac:spMkLst>
        </pc:spChg>
        <pc:spChg chg="add del mod">
          <ac:chgData name="Yolanda Chichon" userId="7de7df220675bbcf" providerId="LiveId" clId="{38B1C446-AB1E-4350-949C-C353FD664E4B}" dt="2019-01-02T21:38:29.267" v="246" actId="5793"/>
          <ac:spMkLst>
            <pc:docMk/>
            <pc:sldMk cId="3284073545" sldId="269"/>
            <ac:spMk id="3" creationId="{52BD4803-BDA2-477A-9C29-ABBF0D3E6A72}"/>
          </ac:spMkLst>
        </pc:spChg>
        <pc:spChg chg="add del mod">
          <ac:chgData name="Yolanda Chichon" userId="7de7df220675bbcf" providerId="LiveId" clId="{38B1C446-AB1E-4350-949C-C353FD664E4B}" dt="2019-01-02T21:32:43.683" v="186" actId="478"/>
          <ac:spMkLst>
            <pc:docMk/>
            <pc:sldMk cId="3284073545" sldId="269"/>
            <ac:spMk id="5" creationId="{D40FC99F-51FA-4F05-9218-8DBBA9398BD3}"/>
          </ac:spMkLst>
        </pc:spChg>
        <pc:spChg chg="add del mod">
          <ac:chgData name="Yolanda Chichon" userId="7de7df220675bbcf" providerId="LiveId" clId="{38B1C446-AB1E-4350-949C-C353FD664E4B}" dt="2019-01-02T21:33:17.865" v="195" actId="478"/>
          <ac:spMkLst>
            <pc:docMk/>
            <pc:sldMk cId="3284073545" sldId="269"/>
            <ac:spMk id="7" creationId="{F62B1D66-6F16-4750-AA66-7AB828FA8A5E}"/>
          </ac:spMkLst>
        </pc:spChg>
      </pc:sldChg>
      <pc:sldChg chg="addSp modSp">
        <pc:chgData name="Yolanda Chichon" userId="7de7df220675bbcf" providerId="LiveId" clId="{38B1C446-AB1E-4350-949C-C353FD664E4B}" dt="2019-01-02T21:25:11.798" v="120" actId="20577"/>
        <pc:sldMkLst>
          <pc:docMk/>
          <pc:sldMk cId="2873144288" sldId="270"/>
        </pc:sldMkLst>
        <pc:spChg chg="mod">
          <ac:chgData name="Yolanda Chichon" userId="7de7df220675bbcf" providerId="LiveId" clId="{38B1C446-AB1E-4350-949C-C353FD664E4B}" dt="2019-01-02T21:25:11.798" v="120" actId="20577"/>
          <ac:spMkLst>
            <pc:docMk/>
            <pc:sldMk cId="2873144288" sldId="270"/>
            <ac:spMk id="9" creationId="{0F5EE721-0671-4C2E-ADB7-4A4F45381FD0}"/>
          </ac:spMkLst>
        </pc:spChg>
        <pc:picChg chg="add mod">
          <ac:chgData name="Yolanda Chichon" userId="7de7df220675bbcf" providerId="LiveId" clId="{38B1C446-AB1E-4350-949C-C353FD664E4B}" dt="2019-01-02T21:16:37.967" v="67" actId="1076"/>
          <ac:picMkLst>
            <pc:docMk/>
            <pc:sldMk cId="2873144288" sldId="270"/>
            <ac:picMk id="3" creationId="{B96C76D4-7E7E-445D-9F7B-2E19DA17887F}"/>
          </ac:picMkLst>
        </pc:picChg>
        <pc:picChg chg="add mod">
          <ac:chgData name="Yolanda Chichon" userId="7de7df220675bbcf" providerId="LiveId" clId="{38B1C446-AB1E-4350-949C-C353FD664E4B}" dt="2019-01-02T21:17:42.120" v="71" actId="14100"/>
          <ac:picMkLst>
            <pc:docMk/>
            <pc:sldMk cId="2873144288" sldId="270"/>
            <ac:picMk id="4" creationId="{3988A85B-DA4A-478F-A98F-7E259D3A0778}"/>
          </ac:picMkLst>
        </pc:picChg>
        <pc:picChg chg="mod">
          <ac:chgData name="Yolanda Chichon" userId="7de7df220675bbcf" providerId="LiveId" clId="{38B1C446-AB1E-4350-949C-C353FD664E4B}" dt="2019-01-02T21:17:48.754" v="73" actId="1076"/>
          <ac:picMkLst>
            <pc:docMk/>
            <pc:sldMk cId="2873144288" sldId="270"/>
            <ac:picMk id="5" creationId="{8D950519-5C18-47AB-BC63-9446C4E1BC9D}"/>
          </ac:picMkLst>
        </pc:picChg>
      </pc:sldChg>
      <pc:sldChg chg="modSp">
        <pc:chgData name="Yolanda Chichon" userId="7de7df220675bbcf" providerId="LiveId" clId="{38B1C446-AB1E-4350-949C-C353FD664E4B}" dt="2019-01-11T11:52:59.192" v="652" actId="20577"/>
        <pc:sldMkLst>
          <pc:docMk/>
          <pc:sldMk cId="1217857729" sldId="271"/>
        </pc:sldMkLst>
        <pc:spChg chg="mod">
          <ac:chgData name="Yolanda Chichon" userId="7de7df220675bbcf" providerId="LiveId" clId="{38B1C446-AB1E-4350-949C-C353FD664E4B}" dt="2019-01-02T21:29:20.566" v="171" actId="1076"/>
          <ac:spMkLst>
            <pc:docMk/>
            <pc:sldMk cId="1217857729" sldId="271"/>
            <ac:spMk id="4" creationId="{10FE97F7-A79F-445C-8B6C-7CB5EC729F67}"/>
          </ac:spMkLst>
        </pc:spChg>
        <pc:spChg chg="mod">
          <ac:chgData name="Yolanda Chichon" userId="7de7df220675bbcf" providerId="LiveId" clId="{38B1C446-AB1E-4350-949C-C353FD664E4B}" dt="2019-01-11T11:52:59.192" v="652" actId="20577"/>
          <ac:spMkLst>
            <pc:docMk/>
            <pc:sldMk cId="1217857729" sldId="271"/>
            <ac:spMk id="7" creationId="{7C0132A7-2645-4381-A25B-67D52DCB32AF}"/>
          </ac:spMkLst>
        </pc:spChg>
      </pc:sldChg>
      <pc:sldChg chg="modSp ord">
        <pc:chgData name="Yolanda Chichon" userId="7de7df220675bbcf" providerId="LiveId" clId="{38B1C446-AB1E-4350-949C-C353FD664E4B}" dt="2019-01-11T12:01:07.695" v="1174" actId="113"/>
        <pc:sldMkLst>
          <pc:docMk/>
          <pc:sldMk cId="3397326435" sldId="272"/>
        </pc:sldMkLst>
        <pc:spChg chg="mod">
          <ac:chgData name="Yolanda Chichon" userId="7de7df220675bbcf" providerId="LiveId" clId="{38B1C446-AB1E-4350-949C-C353FD664E4B}" dt="2019-01-11T11:55:21.921" v="697" actId="20577"/>
          <ac:spMkLst>
            <pc:docMk/>
            <pc:sldMk cId="3397326435" sldId="272"/>
            <ac:spMk id="2" creationId="{AE68EA38-20D4-4D65-BEBB-BFBB5FEA1A9B}"/>
          </ac:spMkLst>
        </pc:spChg>
        <pc:spChg chg="mod">
          <ac:chgData name="Yolanda Chichon" userId="7de7df220675bbcf" providerId="LiveId" clId="{38B1C446-AB1E-4350-949C-C353FD664E4B}" dt="2019-01-11T12:00:30.848" v="1165" actId="27636"/>
          <ac:spMkLst>
            <pc:docMk/>
            <pc:sldMk cId="3397326435" sldId="272"/>
            <ac:spMk id="3" creationId="{C15AD6B1-DF2E-487B-9A76-DFB2B54E9D5F}"/>
          </ac:spMkLst>
        </pc:spChg>
        <pc:spChg chg="mod">
          <ac:chgData name="Yolanda Chichon" userId="7de7df220675bbcf" providerId="LiveId" clId="{38B1C446-AB1E-4350-949C-C353FD664E4B}" dt="2019-01-11T12:01:07.695" v="1174" actId="113"/>
          <ac:spMkLst>
            <pc:docMk/>
            <pc:sldMk cId="3397326435" sldId="272"/>
            <ac:spMk id="4" creationId="{B23F518E-C947-41FE-B926-4720069A0EBB}"/>
          </ac:spMkLst>
        </pc:spChg>
        <pc:spChg chg="mod">
          <ac:chgData name="Yolanda Chichon" userId="7de7df220675bbcf" providerId="LiveId" clId="{38B1C446-AB1E-4350-949C-C353FD664E4B}" dt="2019-01-11T12:00:53.488" v="1172" actId="1076"/>
          <ac:spMkLst>
            <pc:docMk/>
            <pc:sldMk cId="3397326435" sldId="272"/>
            <ac:spMk id="5" creationId="{7A631D27-374E-4C66-B911-51DDF47CC6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6510BD78-5419-452E-9C44-22EAAA14F4B0}" type="datetimeFigureOut">
              <a:rPr lang="en-GB" smtClean="0"/>
              <a:t>10/02/2019</a:t>
            </a:fld>
            <a:endParaRPr lang="en-GB"/>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E2C7B434-1675-4C1A-91DE-288CFB5BDC9F}" type="slidenum">
              <a:rPr lang="en-GB" smtClean="0"/>
              <a:t>‹#›</a:t>
            </a:fld>
            <a:endParaRPr lang="en-GB"/>
          </a:p>
        </p:txBody>
      </p:sp>
    </p:spTree>
    <p:extLst>
      <p:ext uri="{BB962C8B-B14F-4D97-AF65-F5344CB8AC3E}">
        <p14:creationId xmlns:p14="http://schemas.microsoft.com/office/powerpoint/2010/main" val="3738395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C7B434-1675-4C1A-91DE-288CFB5BDC9F}" type="slidenum">
              <a:rPr lang="en-GB" smtClean="0"/>
              <a:t>5</a:t>
            </a:fld>
            <a:endParaRPr lang="en-GB"/>
          </a:p>
        </p:txBody>
      </p:sp>
    </p:spTree>
    <p:extLst>
      <p:ext uri="{BB962C8B-B14F-4D97-AF65-F5344CB8AC3E}">
        <p14:creationId xmlns:p14="http://schemas.microsoft.com/office/powerpoint/2010/main" val="50046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C7B434-1675-4C1A-91DE-288CFB5BDC9F}" type="slidenum">
              <a:rPr lang="en-GB" smtClean="0"/>
              <a:t>11</a:t>
            </a:fld>
            <a:endParaRPr lang="en-GB"/>
          </a:p>
        </p:txBody>
      </p:sp>
    </p:spTree>
    <p:extLst>
      <p:ext uri="{BB962C8B-B14F-4D97-AF65-F5344CB8AC3E}">
        <p14:creationId xmlns:p14="http://schemas.microsoft.com/office/powerpoint/2010/main" val="1621634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C7B434-1675-4C1A-91DE-288CFB5BDC9F}" type="slidenum">
              <a:rPr lang="en-GB" smtClean="0"/>
              <a:t>17</a:t>
            </a:fld>
            <a:endParaRPr lang="en-GB"/>
          </a:p>
        </p:txBody>
      </p:sp>
    </p:spTree>
    <p:extLst>
      <p:ext uri="{BB962C8B-B14F-4D97-AF65-F5344CB8AC3E}">
        <p14:creationId xmlns:p14="http://schemas.microsoft.com/office/powerpoint/2010/main" val="401478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www.edinburghguide.com/events/"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3497-7205-440D-9D9B-5C76ADDA6E13}"/>
              </a:ext>
            </a:extLst>
          </p:cNvPr>
          <p:cNvSpPr>
            <a:spLocks noGrp="1"/>
          </p:cNvSpPr>
          <p:nvPr>
            <p:ph type="ctrTitle"/>
          </p:nvPr>
        </p:nvSpPr>
        <p:spPr>
          <a:xfrm>
            <a:off x="1613546" y="1590261"/>
            <a:ext cx="8964907" cy="3935896"/>
          </a:xfrm>
        </p:spPr>
        <p:txBody>
          <a:bodyPr/>
          <a:lstStyle/>
          <a:p>
            <a:br>
              <a:rPr lang="en-GB" dirty="0"/>
            </a:br>
            <a:br>
              <a:rPr lang="en-GB" dirty="0"/>
            </a:br>
            <a:br>
              <a:rPr lang="en-GB" dirty="0"/>
            </a:br>
            <a:r>
              <a:rPr lang="en-GB" dirty="0"/>
              <a:t>Predicting sales from bakery</a:t>
            </a:r>
            <a:br>
              <a:rPr lang="en-GB" dirty="0"/>
            </a:br>
            <a:r>
              <a:rPr lang="en-GB" dirty="0"/>
              <a:t>Transactions</a:t>
            </a:r>
            <a:br>
              <a:rPr lang="en-GB" dirty="0"/>
            </a:br>
            <a:endParaRPr lang="en-GB" dirty="0"/>
          </a:p>
        </p:txBody>
      </p:sp>
    </p:spTree>
    <p:extLst>
      <p:ext uri="{BB962C8B-B14F-4D97-AF65-F5344CB8AC3E}">
        <p14:creationId xmlns:p14="http://schemas.microsoft.com/office/powerpoint/2010/main" val="124519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B5F3-3226-4687-851F-BD990F34D28B}"/>
              </a:ext>
            </a:extLst>
          </p:cNvPr>
          <p:cNvSpPr>
            <a:spLocks noGrp="1"/>
          </p:cNvSpPr>
          <p:nvPr>
            <p:ph type="title"/>
          </p:nvPr>
        </p:nvSpPr>
        <p:spPr>
          <a:xfrm>
            <a:off x="1371600" y="685800"/>
            <a:ext cx="9601200" cy="875714"/>
          </a:xfrm>
        </p:spPr>
        <p:txBody>
          <a:bodyPr/>
          <a:lstStyle/>
          <a:p>
            <a:r>
              <a:rPr lang="en-GB" dirty="0"/>
              <a:t>In summary </a:t>
            </a:r>
          </a:p>
        </p:txBody>
      </p:sp>
      <p:sp>
        <p:nvSpPr>
          <p:cNvPr id="3" name="Content Placeholder 2">
            <a:extLst>
              <a:ext uri="{FF2B5EF4-FFF2-40B4-BE49-F238E27FC236}">
                <a16:creationId xmlns:a16="http://schemas.microsoft.com/office/drawing/2014/main" id="{D9F2936D-1C64-4962-A073-3C67E0F09196}"/>
              </a:ext>
            </a:extLst>
          </p:cNvPr>
          <p:cNvSpPr>
            <a:spLocks noGrp="1"/>
          </p:cNvSpPr>
          <p:nvPr>
            <p:ph idx="1"/>
          </p:nvPr>
        </p:nvSpPr>
        <p:spPr>
          <a:xfrm>
            <a:off x="1219199" y="4887844"/>
            <a:ext cx="10782300" cy="1714342"/>
          </a:xfrm>
        </p:spPr>
        <p:txBody>
          <a:bodyPr>
            <a:normAutofit/>
          </a:bodyPr>
          <a:lstStyle/>
          <a:p>
            <a:pPr>
              <a:buFont typeface="Wingdings" panose="05000000000000000000" pitchFamily="2" charset="2"/>
              <a:buChar char="q"/>
            </a:pPr>
            <a:r>
              <a:rPr lang="en-GB" dirty="0"/>
              <a:t>Coffee is the most sold item followed by bread</a:t>
            </a:r>
          </a:p>
          <a:p>
            <a:pPr>
              <a:buFont typeface="Wingdings" panose="05000000000000000000" pitchFamily="2" charset="2"/>
              <a:buChar char="q"/>
            </a:pPr>
            <a:r>
              <a:rPr lang="en-GB" dirty="0"/>
              <a:t>There are a few item that have been sold once or twice only, maybe there are worth stop selling those, or at least item that have a short life date</a:t>
            </a:r>
          </a:p>
          <a:p>
            <a:pPr>
              <a:buFont typeface="Wingdings" panose="05000000000000000000" pitchFamily="2" charset="2"/>
              <a:buChar char="q"/>
            </a:pPr>
            <a:r>
              <a:rPr lang="en-GB" dirty="0"/>
              <a:t>There is not enough data to make compare between seasons or months</a:t>
            </a:r>
          </a:p>
        </p:txBody>
      </p:sp>
      <p:pic>
        <p:nvPicPr>
          <p:cNvPr id="6" name="Picture 5">
            <a:extLst>
              <a:ext uri="{FF2B5EF4-FFF2-40B4-BE49-F238E27FC236}">
                <a16:creationId xmlns:a16="http://schemas.microsoft.com/office/drawing/2014/main" id="{6485C94E-E561-4239-B493-2E26B45327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52558" y="1284248"/>
            <a:ext cx="3863142" cy="2324365"/>
          </a:xfrm>
          <a:prstGeom prst="rect">
            <a:avLst/>
          </a:prstGeom>
          <a:noFill/>
          <a:ln>
            <a:noFill/>
          </a:ln>
        </p:spPr>
      </p:pic>
      <p:pic>
        <p:nvPicPr>
          <p:cNvPr id="7" name="Picture 6">
            <a:extLst>
              <a:ext uri="{FF2B5EF4-FFF2-40B4-BE49-F238E27FC236}">
                <a16:creationId xmlns:a16="http://schemas.microsoft.com/office/drawing/2014/main" id="{8CDA5214-B5E2-4403-A702-FFDDFD9DF2F9}"/>
              </a:ext>
            </a:extLst>
          </p:cNvPr>
          <p:cNvPicPr>
            <a:picLocks noChangeAspect="1"/>
          </p:cNvPicPr>
          <p:nvPr/>
        </p:nvPicPr>
        <p:blipFill>
          <a:blip r:embed="rId3"/>
          <a:stretch>
            <a:fillRect/>
          </a:stretch>
        </p:blipFill>
        <p:spPr>
          <a:xfrm>
            <a:off x="1220102" y="1284249"/>
            <a:ext cx="6232456" cy="3603595"/>
          </a:xfrm>
          <a:prstGeom prst="rect">
            <a:avLst/>
          </a:prstGeom>
        </p:spPr>
      </p:pic>
    </p:spTree>
    <p:extLst>
      <p:ext uri="{BB962C8B-B14F-4D97-AF65-F5344CB8AC3E}">
        <p14:creationId xmlns:p14="http://schemas.microsoft.com/office/powerpoint/2010/main" val="34829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F4F3-FA81-4097-8CC8-20AB62DE3359}"/>
              </a:ext>
            </a:extLst>
          </p:cNvPr>
          <p:cNvSpPr>
            <a:spLocks noGrp="1"/>
          </p:cNvSpPr>
          <p:nvPr>
            <p:ph type="title"/>
          </p:nvPr>
        </p:nvSpPr>
        <p:spPr>
          <a:xfrm>
            <a:off x="1371600" y="685800"/>
            <a:ext cx="9601200" cy="933138"/>
          </a:xfrm>
        </p:spPr>
        <p:txBody>
          <a:bodyPr/>
          <a:lstStyle/>
          <a:p>
            <a:r>
              <a:rPr lang="en-GB" dirty="0"/>
              <a:t>Sales volume comparison</a:t>
            </a:r>
          </a:p>
        </p:txBody>
      </p:sp>
      <p:sp>
        <p:nvSpPr>
          <p:cNvPr id="7" name="TextBox 6">
            <a:extLst>
              <a:ext uri="{FF2B5EF4-FFF2-40B4-BE49-F238E27FC236}">
                <a16:creationId xmlns:a16="http://schemas.microsoft.com/office/drawing/2014/main" id="{71EB39EB-AE41-4C3B-B07A-2AA8446CA329}"/>
              </a:ext>
            </a:extLst>
          </p:cNvPr>
          <p:cNvSpPr txBox="1"/>
          <p:nvPr/>
        </p:nvSpPr>
        <p:spPr>
          <a:xfrm>
            <a:off x="1019332" y="4733552"/>
            <a:ext cx="10777927" cy="2308324"/>
          </a:xfrm>
          <a:prstGeom prst="rect">
            <a:avLst/>
          </a:prstGeom>
          <a:noFill/>
        </p:spPr>
        <p:txBody>
          <a:bodyPr wrap="square" rtlCol="0">
            <a:spAutoFit/>
          </a:bodyPr>
          <a:lstStyle/>
          <a:p>
            <a:pPr marL="285750" indent="-285750">
              <a:buFont typeface="Wingdings" panose="05000000000000000000" pitchFamily="2" charset="2"/>
              <a:buChar char="q"/>
            </a:pPr>
            <a:r>
              <a:rPr lang="en-GB" dirty="0"/>
              <a:t>Saturday is the busiest day of the week. Where there are more volume of sales around lunch and tea time. It could be that people prefer to eat lunch out with family or friends while doing shopping or other outdoor activities.</a:t>
            </a:r>
          </a:p>
          <a:p>
            <a:pPr>
              <a:buFont typeface="Wingdings" panose="05000000000000000000" pitchFamily="2" charset="2"/>
              <a:buChar char="q"/>
            </a:pPr>
            <a:r>
              <a:rPr lang="en-GB" dirty="0"/>
              <a:t>The busiest hours are from 10:00 to  14:00 all days. </a:t>
            </a:r>
          </a:p>
          <a:p>
            <a:pPr>
              <a:buFont typeface="Wingdings" panose="05000000000000000000" pitchFamily="2" charset="2"/>
              <a:buChar char="q"/>
            </a:pPr>
            <a:r>
              <a:rPr lang="en-GB" dirty="0"/>
              <a:t>On average customers buy 2 to 2.5 items between 10:00 to 17:00, Early morning and late evening they only bought on average 1.5 items. Maybe early morning people only buy coffee and in the evening they buy just bread.</a:t>
            </a:r>
          </a:p>
          <a:p>
            <a:pPr marL="285750" indent="-285750">
              <a:buFont typeface="Wingdings" panose="05000000000000000000" pitchFamily="2" charset="2"/>
              <a:buChar char="q"/>
            </a:pPr>
            <a:endParaRPr lang="en-GB" dirty="0"/>
          </a:p>
        </p:txBody>
      </p:sp>
      <p:pic>
        <p:nvPicPr>
          <p:cNvPr id="3" name="Picture 2">
            <a:extLst>
              <a:ext uri="{FF2B5EF4-FFF2-40B4-BE49-F238E27FC236}">
                <a16:creationId xmlns:a16="http://schemas.microsoft.com/office/drawing/2014/main" id="{3317A448-E1E5-47C4-B155-0DA77E969859}"/>
              </a:ext>
            </a:extLst>
          </p:cNvPr>
          <p:cNvPicPr>
            <a:picLocks noChangeAspect="1"/>
          </p:cNvPicPr>
          <p:nvPr/>
        </p:nvPicPr>
        <p:blipFill>
          <a:blip r:embed="rId3"/>
          <a:stretch>
            <a:fillRect/>
          </a:stretch>
        </p:blipFill>
        <p:spPr>
          <a:xfrm>
            <a:off x="7826483" y="1379096"/>
            <a:ext cx="4253459" cy="3354456"/>
          </a:xfrm>
          <a:prstGeom prst="rect">
            <a:avLst/>
          </a:prstGeom>
        </p:spPr>
      </p:pic>
      <p:sp>
        <p:nvSpPr>
          <p:cNvPr id="6" name="Content Placeholder 5">
            <a:extLst>
              <a:ext uri="{FF2B5EF4-FFF2-40B4-BE49-F238E27FC236}">
                <a16:creationId xmlns:a16="http://schemas.microsoft.com/office/drawing/2014/main" id="{C0D65EBB-D2F1-4E05-AEAF-2E6FB2623641}"/>
              </a:ext>
            </a:extLst>
          </p:cNvPr>
          <p:cNvSpPr>
            <a:spLocks noGrp="1"/>
          </p:cNvSpPr>
          <p:nvPr>
            <p:ph sz="half" idx="1"/>
          </p:nvPr>
        </p:nvSpPr>
        <p:spPr/>
        <p:txBody>
          <a:bodyPr/>
          <a:lstStyle/>
          <a:p>
            <a:endParaRPr lang="en-GB" dirty="0"/>
          </a:p>
        </p:txBody>
      </p:sp>
      <p:pic>
        <p:nvPicPr>
          <p:cNvPr id="8" name="Picture 7">
            <a:extLst>
              <a:ext uri="{FF2B5EF4-FFF2-40B4-BE49-F238E27FC236}">
                <a16:creationId xmlns:a16="http://schemas.microsoft.com/office/drawing/2014/main" id="{875F3E61-5DD1-47B5-A720-DD779E865387}"/>
              </a:ext>
            </a:extLst>
          </p:cNvPr>
          <p:cNvPicPr>
            <a:picLocks noChangeAspect="1"/>
          </p:cNvPicPr>
          <p:nvPr/>
        </p:nvPicPr>
        <p:blipFill>
          <a:blip r:embed="rId4"/>
          <a:stretch>
            <a:fillRect/>
          </a:stretch>
        </p:blipFill>
        <p:spPr>
          <a:xfrm>
            <a:off x="1019331" y="1379096"/>
            <a:ext cx="6807151" cy="3388562"/>
          </a:xfrm>
          <a:prstGeom prst="rect">
            <a:avLst/>
          </a:prstGeom>
        </p:spPr>
      </p:pic>
    </p:spTree>
    <p:extLst>
      <p:ext uri="{BB962C8B-B14F-4D97-AF65-F5344CB8AC3E}">
        <p14:creationId xmlns:p14="http://schemas.microsoft.com/office/powerpoint/2010/main" val="171834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EA38-20D4-4D65-BEBB-BFBB5FEA1A9B}"/>
              </a:ext>
            </a:extLst>
          </p:cNvPr>
          <p:cNvSpPr>
            <a:spLocks noGrp="1"/>
          </p:cNvSpPr>
          <p:nvPr>
            <p:ph type="title"/>
          </p:nvPr>
        </p:nvSpPr>
        <p:spPr/>
        <p:txBody>
          <a:bodyPr/>
          <a:lstStyle/>
          <a:p>
            <a:r>
              <a:rPr lang="en-GB" dirty="0"/>
              <a:t>Models used		 Feature</a:t>
            </a:r>
          </a:p>
        </p:txBody>
      </p:sp>
      <p:sp>
        <p:nvSpPr>
          <p:cNvPr id="3" name="Content Placeholder 2">
            <a:extLst>
              <a:ext uri="{FF2B5EF4-FFF2-40B4-BE49-F238E27FC236}">
                <a16:creationId xmlns:a16="http://schemas.microsoft.com/office/drawing/2014/main" id="{C15AD6B1-DF2E-487B-9A76-DFB2B54E9D5F}"/>
              </a:ext>
            </a:extLst>
          </p:cNvPr>
          <p:cNvSpPr>
            <a:spLocks noGrp="1"/>
          </p:cNvSpPr>
          <p:nvPr>
            <p:ph sz="half" idx="1"/>
          </p:nvPr>
        </p:nvSpPr>
        <p:spPr/>
        <p:txBody>
          <a:bodyPr>
            <a:normAutofit/>
          </a:bodyPr>
          <a:lstStyle/>
          <a:p>
            <a:r>
              <a:rPr lang="en-GB" dirty="0"/>
              <a:t>Linear Regression</a:t>
            </a:r>
          </a:p>
          <a:p>
            <a:r>
              <a:rPr lang="en-GB" dirty="0"/>
              <a:t>Lasso</a:t>
            </a:r>
          </a:p>
          <a:p>
            <a:r>
              <a:rPr lang="en-GB" dirty="0"/>
              <a:t>Ridge</a:t>
            </a:r>
          </a:p>
          <a:p>
            <a:r>
              <a:rPr lang="en-GB" dirty="0"/>
              <a:t>Decision Tree</a:t>
            </a:r>
          </a:p>
          <a:p>
            <a:r>
              <a:rPr lang="en-GB" dirty="0"/>
              <a:t>Decision Tree tuned</a:t>
            </a:r>
          </a:p>
          <a:p>
            <a:r>
              <a:rPr lang="en-GB" dirty="0"/>
              <a:t>Random Forest</a:t>
            </a:r>
          </a:p>
          <a:p>
            <a:r>
              <a:rPr lang="en-GB" dirty="0"/>
              <a:t>Random Forest tuned</a:t>
            </a:r>
          </a:p>
          <a:p>
            <a:r>
              <a:rPr lang="en-GB" dirty="0"/>
              <a:t>SARIMAX</a:t>
            </a:r>
          </a:p>
        </p:txBody>
      </p:sp>
      <p:sp>
        <p:nvSpPr>
          <p:cNvPr id="4" name="Content Placeholder 3">
            <a:extLst>
              <a:ext uri="{FF2B5EF4-FFF2-40B4-BE49-F238E27FC236}">
                <a16:creationId xmlns:a16="http://schemas.microsoft.com/office/drawing/2014/main" id="{B23F518E-C947-41FE-B926-4720069A0EBB}"/>
              </a:ext>
            </a:extLst>
          </p:cNvPr>
          <p:cNvSpPr>
            <a:spLocks noGrp="1"/>
          </p:cNvSpPr>
          <p:nvPr>
            <p:ph sz="half" idx="2"/>
          </p:nvPr>
        </p:nvSpPr>
        <p:spPr>
          <a:xfrm>
            <a:off x="6074230" y="2285998"/>
            <a:ext cx="5763984" cy="3429001"/>
          </a:xfrm>
        </p:spPr>
        <p:txBody>
          <a:bodyPr>
            <a:normAutofit/>
          </a:bodyPr>
          <a:lstStyle/>
          <a:p>
            <a:r>
              <a:rPr lang="en-GB" dirty="0"/>
              <a:t>Categorical feature </a:t>
            </a:r>
            <a:r>
              <a:rPr lang="en-GB" b="1" dirty="0"/>
              <a:t>Date,</a:t>
            </a:r>
            <a:r>
              <a:rPr lang="en-GB" dirty="0"/>
              <a:t> was transformed into day of the week as input feature.</a:t>
            </a:r>
          </a:p>
          <a:p>
            <a:r>
              <a:rPr lang="en-GB" dirty="0"/>
              <a:t>Created new feature called “</a:t>
            </a:r>
            <a:r>
              <a:rPr lang="en-GB" b="1" dirty="0"/>
              <a:t>is local event</a:t>
            </a:r>
            <a:r>
              <a:rPr lang="en-GB" dirty="0"/>
              <a:t>” representing day where there are local events and therefore more sales.</a:t>
            </a:r>
          </a:p>
          <a:p>
            <a:r>
              <a:rPr lang="en-GB" dirty="0"/>
              <a:t>Created new feature called “</a:t>
            </a:r>
            <a:r>
              <a:rPr lang="en-GB" b="1" dirty="0"/>
              <a:t>is bank holiday</a:t>
            </a:r>
            <a:r>
              <a:rPr lang="en-GB" dirty="0"/>
              <a:t>”, representing dates where bakery was closed due to bank holidays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39732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9F89-1F2C-4471-B8DF-56F5EF1E68A7}"/>
              </a:ext>
            </a:extLst>
          </p:cNvPr>
          <p:cNvSpPr>
            <a:spLocks noGrp="1"/>
          </p:cNvSpPr>
          <p:nvPr>
            <p:ph type="title"/>
          </p:nvPr>
        </p:nvSpPr>
        <p:spPr>
          <a:xfrm>
            <a:off x="1521501" y="784314"/>
            <a:ext cx="9601200" cy="1209378"/>
          </a:xfrm>
        </p:spPr>
        <p:txBody>
          <a:bodyPr>
            <a:normAutofit fontScale="90000"/>
          </a:bodyPr>
          <a:lstStyle/>
          <a:p>
            <a:r>
              <a:rPr lang="en-GB" dirty="0"/>
              <a:t>Daily Sales predictions using Linear Regression Models</a:t>
            </a:r>
            <a:br>
              <a:rPr lang="en-GB" dirty="0"/>
            </a:br>
            <a:endParaRPr lang="en-GB" dirty="0"/>
          </a:p>
        </p:txBody>
      </p:sp>
      <p:sp>
        <p:nvSpPr>
          <p:cNvPr id="22" name="TextBox 21">
            <a:extLst>
              <a:ext uri="{FF2B5EF4-FFF2-40B4-BE49-F238E27FC236}">
                <a16:creationId xmlns:a16="http://schemas.microsoft.com/office/drawing/2014/main" id="{29D4D1CB-AB15-41DC-9D0F-DC306C07F0B0}"/>
              </a:ext>
            </a:extLst>
          </p:cNvPr>
          <p:cNvSpPr txBox="1"/>
          <p:nvPr/>
        </p:nvSpPr>
        <p:spPr>
          <a:xfrm>
            <a:off x="1521501" y="6100997"/>
            <a:ext cx="1536492" cy="369332"/>
          </a:xfrm>
          <a:prstGeom prst="rect">
            <a:avLst/>
          </a:prstGeom>
          <a:noFill/>
        </p:spPr>
        <p:txBody>
          <a:bodyPr wrap="square" rtlCol="0">
            <a:spAutoFit/>
          </a:bodyPr>
          <a:lstStyle/>
          <a:p>
            <a:endParaRPr lang="en-GB" dirty="0"/>
          </a:p>
        </p:txBody>
      </p:sp>
      <p:pic>
        <p:nvPicPr>
          <p:cNvPr id="6" name="Picture 5">
            <a:extLst>
              <a:ext uri="{FF2B5EF4-FFF2-40B4-BE49-F238E27FC236}">
                <a16:creationId xmlns:a16="http://schemas.microsoft.com/office/drawing/2014/main" id="{A553D39A-90B8-4F35-8B18-2D4DF21F453B}"/>
              </a:ext>
            </a:extLst>
          </p:cNvPr>
          <p:cNvPicPr>
            <a:picLocks noChangeAspect="1"/>
          </p:cNvPicPr>
          <p:nvPr/>
        </p:nvPicPr>
        <p:blipFill>
          <a:blip r:embed="rId2"/>
          <a:stretch>
            <a:fillRect/>
          </a:stretch>
        </p:blipFill>
        <p:spPr>
          <a:xfrm>
            <a:off x="1137482" y="1993692"/>
            <a:ext cx="6560856" cy="3373490"/>
          </a:xfrm>
          <a:prstGeom prst="rect">
            <a:avLst/>
          </a:prstGeom>
        </p:spPr>
      </p:pic>
      <p:pic>
        <p:nvPicPr>
          <p:cNvPr id="3" name="Picture 2">
            <a:extLst>
              <a:ext uri="{FF2B5EF4-FFF2-40B4-BE49-F238E27FC236}">
                <a16:creationId xmlns:a16="http://schemas.microsoft.com/office/drawing/2014/main" id="{16531DD4-904C-4FC9-93E2-C7EEA002D819}"/>
              </a:ext>
            </a:extLst>
          </p:cNvPr>
          <p:cNvPicPr>
            <a:picLocks noChangeAspect="1"/>
          </p:cNvPicPr>
          <p:nvPr/>
        </p:nvPicPr>
        <p:blipFill>
          <a:blip r:embed="rId3"/>
          <a:stretch>
            <a:fillRect/>
          </a:stretch>
        </p:blipFill>
        <p:spPr>
          <a:xfrm>
            <a:off x="1137480" y="5350607"/>
            <a:ext cx="4947670" cy="1507393"/>
          </a:xfrm>
          <a:prstGeom prst="rect">
            <a:avLst/>
          </a:prstGeom>
        </p:spPr>
      </p:pic>
      <p:pic>
        <p:nvPicPr>
          <p:cNvPr id="8" name="Picture 7">
            <a:extLst>
              <a:ext uri="{FF2B5EF4-FFF2-40B4-BE49-F238E27FC236}">
                <a16:creationId xmlns:a16="http://schemas.microsoft.com/office/drawing/2014/main" id="{B53F7067-7C19-4B9E-9EBF-B8C28883FCF2}"/>
              </a:ext>
            </a:extLst>
          </p:cNvPr>
          <p:cNvPicPr>
            <a:picLocks noChangeAspect="1"/>
          </p:cNvPicPr>
          <p:nvPr/>
        </p:nvPicPr>
        <p:blipFill>
          <a:blip r:embed="rId4"/>
          <a:stretch>
            <a:fillRect/>
          </a:stretch>
        </p:blipFill>
        <p:spPr>
          <a:xfrm>
            <a:off x="7698338" y="1993692"/>
            <a:ext cx="4487505" cy="3378407"/>
          </a:xfrm>
          <a:prstGeom prst="rect">
            <a:avLst/>
          </a:prstGeom>
        </p:spPr>
      </p:pic>
    </p:spTree>
    <p:extLst>
      <p:ext uri="{BB962C8B-B14F-4D97-AF65-F5344CB8AC3E}">
        <p14:creationId xmlns:p14="http://schemas.microsoft.com/office/powerpoint/2010/main" val="968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9F89-1F2C-4471-B8DF-56F5EF1E68A7}"/>
              </a:ext>
            </a:extLst>
          </p:cNvPr>
          <p:cNvSpPr>
            <a:spLocks noGrp="1"/>
          </p:cNvSpPr>
          <p:nvPr>
            <p:ph type="title"/>
          </p:nvPr>
        </p:nvSpPr>
        <p:spPr>
          <a:xfrm>
            <a:off x="1521501" y="784314"/>
            <a:ext cx="9601200" cy="1209378"/>
          </a:xfrm>
        </p:spPr>
        <p:txBody>
          <a:bodyPr>
            <a:normAutofit fontScale="90000"/>
          </a:bodyPr>
          <a:lstStyle/>
          <a:p>
            <a:r>
              <a:rPr lang="en-GB"/>
              <a:t>Daily Sales predictions using Decision Tree and Random Forest Models</a:t>
            </a:r>
            <a:br>
              <a:rPr lang="en-GB"/>
            </a:br>
            <a:endParaRPr lang="en-GB" dirty="0"/>
          </a:p>
        </p:txBody>
      </p:sp>
      <p:sp>
        <p:nvSpPr>
          <p:cNvPr id="22" name="TextBox 21">
            <a:extLst>
              <a:ext uri="{FF2B5EF4-FFF2-40B4-BE49-F238E27FC236}">
                <a16:creationId xmlns:a16="http://schemas.microsoft.com/office/drawing/2014/main" id="{29D4D1CB-AB15-41DC-9D0F-DC306C07F0B0}"/>
              </a:ext>
            </a:extLst>
          </p:cNvPr>
          <p:cNvSpPr txBox="1"/>
          <p:nvPr/>
        </p:nvSpPr>
        <p:spPr>
          <a:xfrm>
            <a:off x="1521501" y="6100997"/>
            <a:ext cx="1536492" cy="369332"/>
          </a:xfrm>
          <a:prstGeom prst="rect">
            <a:avLst/>
          </a:prstGeom>
          <a:noFill/>
        </p:spPr>
        <p:txBody>
          <a:bodyPr wrap="square" rtlCol="0">
            <a:spAutoFit/>
          </a:bodyPr>
          <a:lstStyle/>
          <a:p>
            <a:endParaRPr lang="en-GB" dirty="0"/>
          </a:p>
        </p:txBody>
      </p:sp>
      <p:pic>
        <p:nvPicPr>
          <p:cNvPr id="7" name="Picture 6">
            <a:extLst>
              <a:ext uri="{FF2B5EF4-FFF2-40B4-BE49-F238E27FC236}">
                <a16:creationId xmlns:a16="http://schemas.microsoft.com/office/drawing/2014/main" id="{17460E85-781E-48EC-BE54-022C356452EE}"/>
              </a:ext>
            </a:extLst>
          </p:cNvPr>
          <p:cNvPicPr>
            <a:picLocks noChangeAspect="1"/>
          </p:cNvPicPr>
          <p:nvPr/>
        </p:nvPicPr>
        <p:blipFill>
          <a:blip r:embed="rId2"/>
          <a:stretch>
            <a:fillRect/>
          </a:stretch>
        </p:blipFill>
        <p:spPr>
          <a:xfrm>
            <a:off x="7706487" y="2019477"/>
            <a:ext cx="4443984" cy="2818272"/>
          </a:xfrm>
          <a:prstGeom prst="rect">
            <a:avLst/>
          </a:prstGeom>
        </p:spPr>
      </p:pic>
      <p:pic>
        <p:nvPicPr>
          <p:cNvPr id="8" name="Picture 7">
            <a:extLst>
              <a:ext uri="{FF2B5EF4-FFF2-40B4-BE49-F238E27FC236}">
                <a16:creationId xmlns:a16="http://schemas.microsoft.com/office/drawing/2014/main" id="{F5CACF59-E612-4389-AD89-1EEB2C998586}"/>
              </a:ext>
            </a:extLst>
          </p:cNvPr>
          <p:cNvPicPr>
            <a:picLocks noChangeAspect="1"/>
          </p:cNvPicPr>
          <p:nvPr/>
        </p:nvPicPr>
        <p:blipFill>
          <a:blip r:embed="rId3"/>
          <a:stretch>
            <a:fillRect/>
          </a:stretch>
        </p:blipFill>
        <p:spPr>
          <a:xfrm>
            <a:off x="1521500" y="2019476"/>
            <a:ext cx="6184987" cy="2818272"/>
          </a:xfrm>
          <a:prstGeom prst="rect">
            <a:avLst/>
          </a:prstGeom>
        </p:spPr>
      </p:pic>
      <p:pic>
        <p:nvPicPr>
          <p:cNvPr id="3" name="Picture 2">
            <a:extLst>
              <a:ext uri="{FF2B5EF4-FFF2-40B4-BE49-F238E27FC236}">
                <a16:creationId xmlns:a16="http://schemas.microsoft.com/office/drawing/2014/main" id="{B1C11BC4-91BE-4A9C-9917-B84EA5FE2747}"/>
              </a:ext>
            </a:extLst>
          </p:cNvPr>
          <p:cNvPicPr>
            <a:picLocks noChangeAspect="1"/>
          </p:cNvPicPr>
          <p:nvPr/>
        </p:nvPicPr>
        <p:blipFill>
          <a:blip r:embed="rId4"/>
          <a:stretch>
            <a:fillRect/>
          </a:stretch>
        </p:blipFill>
        <p:spPr>
          <a:xfrm>
            <a:off x="1521499" y="4863533"/>
            <a:ext cx="5554038" cy="1994468"/>
          </a:xfrm>
          <a:prstGeom prst="rect">
            <a:avLst/>
          </a:prstGeom>
        </p:spPr>
      </p:pic>
    </p:spTree>
    <p:extLst>
      <p:ext uri="{BB962C8B-B14F-4D97-AF65-F5344CB8AC3E}">
        <p14:creationId xmlns:p14="http://schemas.microsoft.com/office/powerpoint/2010/main" val="4272528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9F89-1F2C-4471-B8DF-56F5EF1E68A7}"/>
              </a:ext>
            </a:extLst>
          </p:cNvPr>
          <p:cNvSpPr>
            <a:spLocks noGrp="1"/>
          </p:cNvSpPr>
          <p:nvPr>
            <p:ph type="title"/>
          </p:nvPr>
        </p:nvSpPr>
        <p:spPr>
          <a:xfrm>
            <a:off x="1521501" y="784314"/>
            <a:ext cx="9601200" cy="1209378"/>
          </a:xfrm>
        </p:spPr>
        <p:txBody>
          <a:bodyPr>
            <a:normAutofit fontScale="90000"/>
          </a:bodyPr>
          <a:lstStyle/>
          <a:p>
            <a:r>
              <a:rPr lang="en-GB" dirty="0"/>
              <a:t>Comparison of best models</a:t>
            </a:r>
            <a:br>
              <a:rPr lang="en-GB" dirty="0"/>
            </a:br>
            <a:endParaRPr lang="en-GB" dirty="0"/>
          </a:p>
        </p:txBody>
      </p:sp>
      <p:sp>
        <p:nvSpPr>
          <p:cNvPr id="22" name="TextBox 21">
            <a:extLst>
              <a:ext uri="{FF2B5EF4-FFF2-40B4-BE49-F238E27FC236}">
                <a16:creationId xmlns:a16="http://schemas.microsoft.com/office/drawing/2014/main" id="{29D4D1CB-AB15-41DC-9D0F-DC306C07F0B0}"/>
              </a:ext>
            </a:extLst>
          </p:cNvPr>
          <p:cNvSpPr txBox="1"/>
          <p:nvPr/>
        </p:nvSpPr>
        <p:spPr>
          <a:xfrm>
            <a:off x="1521501" y="6100997"/>
            <a:ext cx="1536492" cy="369332"/>
          </a:xfrm>
          <a:prstGeom prst="rect">
            <a:avLst/>
          </a:prstGeom>
          <a:noFill/>
        </p:spPr>
        <p:txBody>
          <a:bodyPr wrap="square" rtlCol="0">
            <a:spAutoFit/>
          </a:bodyPr>
          <a:lstStyle/>
          <a:p>
            <a:endParaRPr lang="en-GB" dirty="0"/>
          </a:p>
        </p:txBody>
      </p:sp>
      <p:pic>
        <p:nvPicPr>
          <p:cNvPr id="4" name="Picture 3">
            <a:extLst>
              <a:ext uri="{FF2B5EF4-FFF2-40B4-BE49-F238E27FC236}">
                <a16:creationId xmlns:a16="http://schemas.microsoft.com/office/drawing/2014/main" id="{5FE90C10-65B9-41A6-A7E5-1971BFD51E17}"/>
              </a:ext>
            </a:extLst>
          </p:cNvPr>
          <p:cNvPicPr>
            <a:picLocks noChangeAspect="1"/>
          </p:cNvPicPr>
          <p:nvPr/>
        </p:nvPicPr>
        <p:blipFill>
          <a:blip r:embed="rId2"/>
          <a:stretch>
            <a:fillRect/>
          </a:stretch>
        </p:blipFill>
        <p:spPr>
          <a:xfrm>
            <a:off x="1521501" y="1389003"/>
            <a:ext cx="9601200" cy="2844057"/>
          </a:xfrm>
          <a:prstGeom prst="rect">
            <a:avLst/>
          </a:prstGeom>
        </p:spPr>
      </p:pic>
      <p:pic>
        <p:nvPicPr>
          <p:cNvPr id="5" name="Picture 4">
            <a:extLst>
              <a:ext uri="{FF2B5EF4-FFF2-40B4-BE49-F238E27FC236}">
                <a16:creationId xmlns:a16="http://schemas.microsoft.com/office/drawing/2014/main" id="{EA19ABC3-BA63-4FB4-A372-2E8CFEA4723D}"/>
              </a:ext>
            </a:extLst>
          </p:cNvPr>
          <p:cNvPicPr>
            <a:picLocks noChangeAspect="1"/>
          </p:cNvPicPr>
          <p:nvPr/>
        </p:nvPicPr>
        <p:blipFill>
          <a:blip r:embed="rId3"/>
          <a:stretch>
            <a:fillRect/>
          </a:stretch>
        </p:blipFill>
        <p:spPr>
          <a:xfrm>
            <a:off x="3608725" y="4233060"/>
            <a:ext cx="4974549" cy="2678826"/>
          </a:xfrm>
          <a:prstGeom prst="rect">
            <a:avLst/>
          </a:prstGeom>
        </p:spPr>
      </p:pic>
    </p:spTree>
    <p:extLst>
      <p:ext uri="{BB962C8B-B14F-4D97-AF65-F5344CB8AC3E}">
        <p14:creationId xmlns:p14="http://schemas.microsoft.com/office/powerpoint/2010/main" val="247627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9F89-1F2C-4471-B8DF-56F5EF1E68A7}"/>
              </a:ext>
            </a:extLst>
          </p:cNvPr>
          <p:cNvSpPr>
            <a:spLocks noGrp="1"/>
          </p:cNvSpPr>
          <p:nvPr>
            <p:ph type="title"/>
          </p:nvPr>
        </p:nvSpPr>
        <p:spPr>
          <a:xfrm>
            <a:off x="1521501" y="784314"/>
            <a:ext cx="9601200" cy="1209378"/>
          </a:xfrm>
        </p:spPr>
        <p:txBody>
          <a:bodyPr>
            <a:normAutofit fontScale="90000"/>
          </a:bodyPr>
          <a:lstStyle/>
          <a:p>
            <a:r>
              <a:rPr lang="en-GB" dirty="0"/>
              <a:t>Daily Sales predictions using Time Series</a:t>
            </a:r>
          </a:p>
        </p:txBody>
      </p:sp>
      <p:sp>
        <p:nvSpPr>
          <p:cNvPr id="21" name="Rectangle 4">
            <a:extLst>
              <a:ext uri="{FF2B5EF4-FFF2-40B4-BE49-F238E27FC236}">
                <a16:creationId xmlns:a16="http://schemas.microsoft.com/office/drawing/2014/main" id="{565C200B-2148-48F9-9787-ECCFCCEE19B2}"/>
              </a:ext>
            </a:extLst>
          </p:cNvPr>
          <p:cNvSpPr>
            <a:spLocks noGrp="1" noChangeArrowheads="1"/>
          </p:cNvSpPr>
          <p:nvPr>
            <p:ph type="body" idx="1"/>
          </p:nvPr>
        </p:nvSpPr>
        <p:spPr bwMode="auto">
          <a:xfrm>
            <a:off x="1127977" y="5171606"/>
            <a:ext cx="372217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00000"/>
              </a:lnSpc>
            </a:pPr>
            <a:r>
              <a:rPr lang="en-US" altLang="en-US" sz="1800" dirty="0">
                <a:latin typeface="Courier New" panose="02070309020205020404" pitchFamily="49" charset="0"/>
                <a:cs typeface="Courier New" panose="02070309020205020404" pitchFamily="49" charset="0"/>
              </a:rPr>
              <a:t>RMSE SARIMAX: 20.895</a:t>
            </a:r>
          </a:p>
          <a:p>
            <a:pPr lvl="0">
              <a:lnSpc>
                <a:spcPct val="100000"/>
              </a:lnSpc>
            </a:pPr>
            <a:r>
              <a:rPr lang="en-US" altLang="en-US" sz="1800" dirty="0">
                <a:latin typeface="Courier New" panose="02070309020205020404" pitchFamily="49" charset="0"/>
                <a:cs typeface="Courier New" panose="02070309020205020404" pitchFamily="49" charset="0"/>
              </a:rPr>
              <a:t>RMSE Baseline model: 38.514</a:t>
            </a:r>
            <a:endPar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22" name="TextBox 21">
            <a:extLst>
              <a:ext uri="{FF2B5EF4-FFF2-40B4-BE49-F238E27FC236}">
                <a16:creationId xmlns:a16="http://schemas.microsoft.com/office/drawing/2014/main" id="{29D4D1CB-AB15-41DC-9D0F-DC306C07F0B0}"/>
              </a:ext>
            </a:extLst>
          </p:cNvPr>
          <p:cNvSpPr txBox="1"/>
          <p:nvPr/>
        </p:nvSpPr>
        <p:spPr>
          <a:xfrm>
            <a:off x="1521501" y="6100997"/>
            <a:ext cx="1536492" cy="369332"/>
          </a:xfrm>
          <a:prstGeom prst="rect">
            <a:avLst/>
          </a:prstGeom>
          <a:noFill/>
        </p:spPr>
        <p:txBody>
          <a:bodyPr wrap="square" rtlCol="0">
            <a:spAutoFit/>
          </a:bodyPr>
          <a:lstStyle/>
          <a:p>
            <a:endParaRPr lang="en-GB" dirty="0"/>
          </a:p>
        </p:txBody>
      </p:sp>
      <p:pic>
        <p:nvPicPr>
          <p:cNvPr id="4" name="Picture 3">
            <a:extLst>
              <a:ext uri="{FF2B5EF4-FFF2-40B4-BE49-F238E27FC236}">
                <a16:creationId xmlns:a16="http://schemas.microsoft.com/office/drawing/2014/main" id="{43B34B4B-69A2-42D8-A7D0-756E437AD0F6}"/>
              </a:ext>
            </a:extLst>
          </p:cNvPr>
          <p:cNvPicPr>
            <a:picLocks noChangeAspect="1"/>
          </p:cNvPicPr>
          <p:nvPr/>
        </p:nvPicPr>
        <p:blipFill>
          <a:blip r:embed="rId2"/>
          <a:stretch>
            <a:fillRect/>
          </a:stretch>
        </p:blipFill>
        <p:spPr>
          <a:xfrm>
            <a:off x="1127977" y="1424591"/>
            <a:ext cx="10684272" cy="3747015"/>
          </a:xfrm>
          <a:prstGeom prst="rect">
            <a:avLst/>
          </a:prstGeom>
        </p:spPr>
      </p:pic>
    </p:spTree>
    <p:extLst>
      <p:ext uri="{BB962C8B-B14F-4D97-AF65-F5344CB8AC3E}">
        <p14:creationId xmlns:p14="http://schemas.microsoft.com/office/powerpoint/2010/main" val="49608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B3E69B-0AFF-4A17-94AE-E253984D5266}"/>
              </a:ext>
            </a:extLst>
          </p:cNvPr>
          <p:cNvSpPr>
            <a:spLocks noGrp="1"/>
          </p:cNvSpPr>
          <p:nvPr>
            <p:ph type="title"/>
          </p:nvPr>
        </p:nvSpPr>
        <p:spPr>
          <a:xfrm>
            <a:off x="640081" y="791570"/>
            <a:ext cx="4018839" cy="5262390"/>
          </a:xfrm>
        </p:spPr>
        <p:txBody>
          <a:bodyPr vert="horz" lIns="91440" tIns="45720" rIns="91440" bIns="45720" rtlCol="0" anchor="ctr">
            <a:normAutofit/>
          </a:bodyPr>
          <a:lstStyle/>
          <a:p>
            <a:pPr algn="r"/>
            <a:r>
              <a:rPr lang="en-US" sz="5400">
                <a:solidFill>
                  <a:schemeClr val="bg2"/>
                </a:solidFill>
              </a:rPr>
              <a:t>Conclusion</a:t>
            </a:r>
          </a:p>
        </p:txBody>
      </p:sp>
      <p:sp>
        <p:nvSpPr>
          <p:cNvPr id="12" name="Rectangle 1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a:extLst>
              <a:ext uri="{FF2B5EF4-FFF2-40B4-BE49-F238E27FC236}">
                <a16:creationId xmlns:a16="http://schemas.microsoft.com/office/drawing/2014/main" id="{52BD4803-BDA2-477A-9C29-ABBF0D3E6A72}"/>
              </a:ext>
            </a:extLst>
          </p:cNvPr>
          <p:cNvSpPr>
            <a:spLocks noGrp="1"/>
          </p:cNvSpPr>
          <p:nvPr>
            <p:ph type="body" idx="1"/>
          </p:nvPr>
        </p:nvSpPr>
        <p:spPr>
          <a:xfrm>
            <a:off x="6176720" y="791570"/>
            <a:ext cx="4892308" cy="5262390"/>
          </a:xfrm>
        </p:spPr>
        <p:txBody>
          <a:bodyPr vert="horz" lIns="91440" tIns="45720" rIns="91440" bIns="45720" rtlCol="0" anchor="ctr">
            <a:normAutofit/>
          </a:bodyPr>
          <a:lstStyle/>
          <a:p>
            <a:pPr indent="-384048">
              <a:lnSpc>
                <a:spcPct val="94000"/>
              </a:lnSpc>
              <a:spcAft>
                <a:spcPts val="200"/>
              </a:spcAft>
              <a:buFont typeface="Wingdings" panose="05000000000000000000" pitchFamily="2" charset="2"/>
              <a:buChar char="§"/>
            </a:pPr>
            <a:endParaRPr lang="en-US" sz="1700" dirty="0"/>
          </a:p>
          <a:p>
            <a:pPr marL="285750" indent="-384048">
              <a:lnSpc>
                <a:spcPct val="94000"/>
              </a:lnSpc>
              <a:spcAft>
                <a:spcPts val="200"/>
              </a:spcAft>
              <a:buFont typeface="Wingdings" panose="05000000000000000000" pitchFamily="2" charset="2"/>
              <a:buChar char="§"/>
            </a:pPr>
            <a:r>
              <a:rPr lang="en-US" sz="1700" dirty="0"/>
              <a:t>Linear regression and Decision Tree all produced very similar results, however, I will use linear regression for predictions. Every Thursday we can predict sales for the weekend. The error means that we will have +/- 25 items from potential sales.</a:t>
            </a:r>
          </a:p>
          <a:p>
            <a:pPr marL="285750" indent="-384048">
              <a:lnSpc>
                <a:spcPct val="94000"/>
              </a:lnSpc>
              <a:spcAft>
                <a:spcPts val="200"/>
              </a:spcAft>
              <a:buFont typeface="Wingdings" panose="05000000000000000000" pitchFamily="2" charset="2"/>
              <a:buChar char="§"/>
            </a:pPr>
            <a:endParaRPr lang="en-US" sz="1700" dirty="0"/>
          </a:p>
          <a:p>
            <a:pPr marL="285750" indent="-384048">
              <a:lnSpc>
                <a:spcPct val="94000"/>
              </a:lnSpc>
              <a:spcAft>
                <a:spcPts val="200"/>
              </a:spcAft>
              <a:buFont typeface="Wingdings" panose="05000000000000000000" pitchFamily="2" charset="2"/>
              <a:buChar char="§"/>
            </a:pPr>
            <a:r>
              <a:rPr lang="en-US" sz="1700" dirty="0"/>
              <a:t>We can use the item in percentage sales with the prediction as a guidance for the bakery stock</a:t>
            </a:r>
          </a:p>
          <a:p>
            <a:pPr marL="285750" indent="-384048">
              <a:lnSpc>
                <a:spcPct val="94000"/>
              </a:lnSpc>
              <a:spcAft>
                <a:spcPts val="200"/>
              </a:spcAft>
              <a:buFont typeface="Wingdings" panose="05000000000000000000" pitchFamily="2" charset="2"/>
              <a:buChar char="§"/>
            </a:pPr>
            <a:endParaRPr lang="en-US" sz="1700" dirty="0"/>
          </a:p>
          <a:p>
            <a:pPr marL="285750" indent="-384048">
              <a:lnSpc>
                <a:spcPct val="94000"/>
              </a:lnSpc>
              <a:spcAft>
                <a:spcPts val="200"/>
              </a:spcAft>
              <a:buFont typeface="Wingdings" panose="05000000000000000000" pitchFamily="2" charset="2"/>
              <a:buChar char="§"/>
            </a:pPr>
            <a:r>
              <a:rPr lang="en-US" sz="1700" dirty="0"/>
              <a:t>Weather have no impact</a:t>
            </a:r>
          </a:p>
          <a:p>
            <a:pPr marL="285750" indent="-384048">
              <a:lnSpc>
                <a:spcPct val="94000"/>
              </a:lnSpc>
              <a:spcAft>
                <a:spcPts val="200"/>
              </a:spcAft>
              <a:buFont typeface="Wingdings" panose="05000000000000000000" pitchFamily="2" charset="2"/>
              <a:buChar char="§"/>
            </a:pPr>
            <a:endParaRPr lang="en-US" sz="1700" dirty="0"/>
          </a:p>
          <a:p>
            <a:pPr marL="285750" indent="-384048">
              <a:lnSpc>
                <a:spcPct val="94000"/>
              </a:lnSpc>
              <a:spcAft>
                <a:spcPts val="200"/>
              </a:spcAft>
              <a:buFont typeface="Wingdings" panose="05000000000000000000" pitchFamily="2" charset="2"/>
              <a:buChar char="§"/>
            </a:pPr>
            <a:r>
              <a:rPr lang="en-US" sz="1700" dirty="0"/>
              <a:t>Day of the week is the most important feature</a:t>
            </a:r>
          </a:p>
          <a:p>
            <a:pPr indent="-384048">
              <a:lnSpc>
                <a:spcPct val="94000"/>
              </a:lnSpc>
              <a:spcAft>
                <a:spcPts val="200"/>
              </a:spcAft>
              <a:buFont typeface="Wingdings" panose="05000000000000000000" pitchFamily="2" charset="2"/>
              <a:buChar char="§"/>
            </a:pPr>
            <a:endParaRPr lang="en-US" sz="1700" dirty="0"/>
          </a:p>
          <a:p>
            <a:pPr marL="285750" indent="-384048">
              <a:lnSpc>
                <a:spcPct val="94000"/>
              </a:lnSpc>
              <a:spcAft>
                <a:spcPts val="200"/>
              </a:spcAft>
              <a:buFont typeface="Wingdings" panose="05000000000000000000" pitchFamily="2" charset="2"/>
              <a:buChar char="§"/>
            </a:pPr>
            <a:r>
              <a:rPr lang="en-US" sz="1700" dirty="0"/>
              <a:t>Further work look at the most sales item and find relationships to suggest sale or promotions as combos in the future</a:t>
            </a:r>
          </a:p>
          <a:p>
            <a:pPr indent="-384048">
              <a:lnSpc>
                <a:spcPct val="94000"/>
              </a:lnSpc>
              <a:spcAft>
                <a:spcPts val="200"/>
              </a:spcAft>
            </a:pPr>
            <a:endParaRPr lang="en-US" sz="1700" dirty="0"/>
          </a:p>
        </p:txBody>
      </p:sp>
    </p:spTree>
    <p:extLst>
      <p:ext uri="{BB962C8B-B14F-4D97-AF65-F5344CB8AC3E}">
        <p14:creationId xmlns:p14="http://schemas.microsoft.com/office/powerpoint/2010/main" val="328407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4" name="Content Placeholder 3">
            <a:extLst>
              <a:ext uri="{FF2B5EF4-FFF2-40B4-BE49-F238E27FC236}">
                <a16:creationId xmlns:a16="http://schemas.microsoft.com/office/drawing/2014/main" id="{6D6A60AD-88C9-4FC3-971C-0DBE18FA2FA8}"/>
              </a:ext>
            </a:extLst>
          </p:cNvPr>
          <p:cNvPicPr>
            <a:picLocks noGrp="1" noChangeAspect="1"/>
          </p:cNvPicPr>
          <p:nvPr>
            <p:ph idx="1"/>
          </p:nvPr>
        </p:nvPicPr>
        <p:blipFill rotWithShape="1">
          <a:blip r:embed="rId2"/>
          <a:srcRect l="5895" r="5234" b="1"/>
          <a:stretch/>
        </p:blipFill>
        <p:spPr>
          <a:xfrm>
            <a:off x="20" y="10"/>
            <a:ext cx="12191980" cy="6859300"/>
          </a:xfrm>
          <a:prstGeom prst="rect">
            <a:avLst/>
          </a:prstGeom>
        </p:spPr>
      </p:pic>
      <p:sp>
        <p:nvSpPr>
          <p:cNvPr id="13" name="Rectangle 12">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7"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9AD6E97C-293B-44BC-8AF3-3727C0F9DD85}"/>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6100" cap="all">
                <a:solidFill>
                  <a:schemeClr val="bg2"/>
                </a:solidFill>
              </a:rPr>
              <a:t>Bakery location Edinburgh old town</a:t>
            </a:r>
          </a:p>
        </p:txBody>
      </p:sp>
    </p:spTree>
    <p:extLst>
      <p:ext uri="{BB962C8B-B14F-4D97-AF65-F5344CB8AC3E}">
        <p14:creationId xmlns:p14="http://schemas.microsoft.com/office/powerpoint/2010/main" val="240647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8">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C816249-9621-4E74-9DFE-B933103D04AB}"/>
              </a:ext>
            </a:extLst>
          </p:cNvPr>
          <p:cNvSpPr>
            <a:spLocks noGrp="1"/>
          </p:cNvSpPr>
          <p:nvPr>
            <p:ph type="title"/>
          </p:nvPr>
        </p:nvSpPr>
        <p:spPr>
          <a:xfrm>
            <a:off x="640081" y="791570"/>
            <a:ext cx="4018839" cy="5262390"/>
          </a:xfrm>
        </p:spPr>
        <p:txBody>
          <a:bodyPr vert="horz" lIns="91440" tIns="45720" rIns="91440" bIns="45720" rtlCol="0" anchor="ctr">
            <a:normAutofit/>
          </a:bodyPr>
          <a:lstStyle/>
          <a:p>
            <a:pPr algn="r"/>
            <a:r>
              <a:rPr lang="en-US" sz="5400" dirty="0">
                <a:solidFill>
                  <a:schemeClr val="bg2"/>
                </a:solidFill>
              </a:rPr>
              <a:t>Business motivation</a:t>
            </a:r>
          </a:p>
        </p:txBody>
      </p:sp>
      <p:sp>
        <p:nvSpPr>
          <p:cNvPr id="24" name="Rectangle 20">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
            <a:extLst>
              <a:ext uri="{FF2B5EF4-FFF2-40B4-BE49-F238E27FC236}">
                <a16:creationId xmlns:a16="http://schemas.microsoft.com/office/drawing/2014/main" id="{4F74B09A-790C-4164-9571-F4F410B7D298}"/>
              </a:ext>
            </a:extLst>
          </p:cNvPr>
          <p:cNvSpPr txBox="1"/>
          <p:nvPr/>
        </p:nvSpPr>
        <p:spPr>
          <a:xfrm>
            <a:off x="6176720" y="791570"/>
            <a:ext cx="4892308" cy="5262390"/>
          </a:xfrm>
          <a:prstGeom prst="rect">
            <a:avLst/>
          </a:prstGeom>
        </p:spPr>
        <p:txBody>
          <a:bodyPr vert="horz" lIns="91440" tIns="45720" rIns="91440" bIns="45720" rtlCol="0" anchor="ctr">
            <a:normAutofit/>
          </a:bodyPr>
          <a:lstStyle/>
          <a:p>
            <a:pPr marL="342900" indent="-384048" defTabSz="914400">
              <a:lnSpc>
                <a:spcPct val="94000"/>
              </a:lnSpc>
              <a:spcAft>
                <a:spcPts val="200"/>
              </a:spcAft>
              <a:buFont typeface="Wingdings" panose="05000000000000000000" pitchFamily="2" charset="2"/>
              <a:buChar char="q"/>
            </a:pPr>
            <a:r>
              <a:rPr lang="en-US" dirty="0">
                <a:solidFill>
                  <a:schemeClr val="tx2"/>
                </a:solidFill>
              </a:rPr>
              <a:t>Can I predict future sales?</a:t>
            </a:r>
          </a:p>
          <a:p>
            <a:pPr marL="342900" indent="-384048" defTabSz="914400">
              <a:lnSpc>
                <a:spcPct val="94000"/>
              </a:lnSpc>
              <a:spcAft>
                <a:spcPts val="200"/>
              </a:spcAft>
              <a:buFont typeface="Wingdings" panose="05000000000000000000" pitchFamily="2" charset="2"/>
              <a:buChar char="q"/>
            </a:pPr>
            <a:endParaRPr lang="en-US" dirty="0">
              <a:solidFill>
                <a:schemeClr val="tx2"/>
              </a:solidFill>
            </a:endParaRPr>
          </a:p>
          <a:p>
            <a:pPr marL="342900" indent="-384048" defTabSz="914400">
              <a:lnSpc>
                <a:spcPct val="94000"/>
              </a:lnSpc>
              <a:spcAft>
                <a:spcPts val="200"/>
              </a:spcAft>
              <a:buFont typeface="Wingdings" panose="05000000000000000000" pitchFamily="2" charset="2"/>
              <a:buChar char="q"/>
            </a:pPr>
            <a:r>
              <a:rPr lang="en-US" dirty="0">
                <a:solidFill>
                  <a:schemeClr val="tx2"/>
                </a:solidFill>
              </a:rPr>
              <a:t>Could I explain the cause for unnormal periods where sales were really high or low?</a:t>
            </a:r>
          </a:p>
          <a:p>
            <a:pPr marL="342900" indent="-384048" defTabSz="914400">
              <a:lnSpc>
                <a:spcPct val="94000"/>
              </a:lnSpc>
              <a:spcAft>
                <a:spcPts val="200"/>
              </a:spcAft>
              <a:buFont typeface="Wingdings" panose="05000000000000000000" pitchFamily="2" charset="2"/>
              <a:buChar char="q"/>
            </a:pPr>
            <a:endParaRPr lang="en-US" dirty="0">
              <a:solidFill>
                <a:schemeClr val="tx2"/>
              </a:solidFill>
            </a:endParaRPr>
          </a:p>
          <a:p>
            <a:pPr marL="342900" indent="-384048" defTabSz="914400">
              <a:lnSpc>
                <a:spcPct val="94000"/>
              </a:lnSpc>
              <a:spcAft>
                <a:spcPts val="200"/>
              </a:spcAft>
              <a:buFont typeface="Wingdings" panose="05000000000000000000" pitchFamily="2" charset="2"/>
              <a:buChar char="q"/>
            </a:pPr>
            <a:r>
              <a:rPr lang="en-US" dirty="0">
                <a:solidFill>
                  <a:schemeClr val="tx2"/>
                </a:solidFill>
              </a:rPr>
              <a:t>Can we predict repetition of those events based maybe on weather or local events?</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spTree>
    <p:extLst>
      <p:ext uri="{BB962C8B-B14F-4D97-AF65-F5344CB8AC3E}">
        <p14:creationId xmlns:p14="http://schemas.microsoft.com/office/powerpoint/2010/main" val="178028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320E-DDCF-45BF-B2AD-6262AB4AA5B1}"/>
              </a:ext>
            </a:extLst>
          </p:cNvPr>
          <p:cNvSpPr>
            <a:spLocks noGrp="1"/>
          </p:cNvSpPr>
          <p:nvPr>
            <p:ph type="title"/>
          </p:nvPr>
        </p:nvSpPr>
        <p:spPr/>
        <p:txBody>
          <a:bodyPr/>
          <a:lstStyle/>
          <a:p>
            <a:r>
              <a:rPr lang="en-GB" b="1" dirty="0">
                <a:solidFill>
                  <a:schemeClr val="bg1"/>
                </a:solidFill>
              </a:rPr>
              <a:t>Datasets used:</a:t>
            </a:r>
          </a:p>
        </p:txBody>
      </p:sp>
      <p:pic>
        <p:nvPicPr>
          <p:cNvPr id="7" name="Content Placeholder 6">
            <a:extLst>
              <a:ext uri="{FF2B5EF4-FFF2-40B4-BE49-F238E27FC236}">
                <a16:creationId xmlns:a16="http://schemas.microsoft.com/office/drawing/2014/main" id="{5FCC2632-E848-4C35-8BAF-BC5CF3420A50}"/>
              </a:ext>
            </a:extLst>
          </p:cNvPr>
          <p:cNvPicPr>
            <a:picLocks noGrp="1" noChangeAspect="1"/>
          </p:cNvPicPr>
          <p:nvPr>
            <p:ph idx="1"/>
          </p:nvPr>
        </p:nvPicPr>
        <p:blipFill>
          <a:blip r:embed="rId2">
            <a:duotone>
              <a:prstClr val="black"/>
              <a:schemeClr val="tx2">
                <a:tint val="45000"/>
                <a:satMod val="400000"/>
              </a:schemeClr>
            </a:duotone>
          </a:blip>
          <a:stretch>
            <a:fillRect/>
          </a:stretch>
        </p:blipFill>
        <p:spPr>
          <a:xfrm>
            <a:off x="5613009" y="1381490"/>
            <a:ext cx="6472389" cy="3167029"/>
          </a:xfrm>
          <a:prstGeom prst="rect">
            <a:avLst/>
          </a:prstGeom>
        </p:spPr>
      </p:pic>
      <p:sp>
        <p:nvSpPr>
          <p:cNvPr id="6" name="Text Placeholder 5">
            <a:extLst>
              <a:ext uri="{FF2B5EF4-FFF2-40B4-BE49-F238E27FC236}">
                <a16:creationId xmlns:a16="http://schemas.microsoft.com/office/drawing/2014/main" id="{F9D99C18-4933-4C6E-A6E4-8E9436597376}"/>
              </a:ext>
            </a:extLst>
          </p:cNvPr>
          <p:cNvSpPr>
            <a:spLocks noGrp="1"/>
          </p:cNvSpPr>
          <p:nvPr>
            <p:ph type="body" sz="half" idx="2"/>
          </p:nvPr>
        </p:nvSpPr>
        <p:spPr/>
        <p:txBody>
          <a:bodyPr>
            <a:normAutofit lnSpcReduction="10000"/>
          </a:bodyPr>
          <a:lstStyle/>
          <a:p>
            <a:pPr marL="285750" indent="-285750">
              <a:buFont typeface="Wingdings" panose="05000000000000000000" pitchFamily="2" charset="2"/>
              <a:buChar char="q"/>
            </a:pPr>
            <a:r>
              <a:rPr lang="en-GB" dirty="0">
                <a:solidFill>
                  <a:schemeClr val="bg1"/>
                </a:solidFill>
              </a:rPr>
              <a:t>Transactions from a bakery dataset from Kaggle</a:t>
            </a:r>
          </a:p>
          <a:p>
            <a:pPr marL="285750" indent="-285750">
              <a:buFont typeface="Wingdings" panose="05000000000000000000" pitchFamily="2" charset="2"/>
              <a:buChar char="q"/>
            </a:pPr>
            <a:r>
              <a:rPr lang="en-GB" dirty="0">
                <a:solidFill>
                  <a:schemeClr val="bg1"/>
                </a:solidFill>
              </a:rPr>
              <a:t>Hourly weather for Edinburgh station, created by Dr Robert Dunn. Dataset was developed</a:t>
            </a:r>
            <a:r>
              <a:rPr lang="en-US" dirty="0">
                <a:solidFill>
                  <a:schemeClr val="bg1"/>
                </a:solidFill>
              </a:rPr>
              <a:t> in order to study climate extremes and it is in</a:t>
            </a:r>
            <a:r>
              <a:rPr lang="en-GB" dirty="0">
                <a:solidFill>
                  <a:schemeClr val="bg1"/>
                </a:solidFill>
              </a:rPr>
              <a:t> netCDF format</a:t>
            </a:r>
          </a:p>
          <a:p>
            <a:pPr marL="285750" indent="-285750">
              <a:buFont typeface="Wingdings" panose="05000000000000000000" pitchFamily="2" charset="2"/>
              <a:buChar char="q"/>
            </a:pPr>
            <a:r>
              <a:rPr lang="en-GB" dirty="0">
                <a:solidFill>
                  <a:schemeClr val="bg1"/>
                </a:solidFill>
              </a:rPr>
              <a:t> </a:t>
            </a:r>
            <a:r>
              <a:rPr lang="en-US" dirty="0">
                <a:solidFill>
                  <a:schemeClr val="bg1"/>
                </a:solidFill>
              </a:rPr>
              <a:t>Local events data was taken from </a:t>
            </a:r>
            <a:r>
              <a:rPr lang="en-US" u="sng" dirty="0">
                <a:solidFill>
                  <a:schemeClr val="bg1"/>
                </a:solidFill>
                <a:hlinkClick r:id="rId3">
                  <a:extLst>
                    <a:ext uri="{A12FA001-AC4F-418D-AE19-62706E023703}">
                      <ahyp:hlinkClr xmlns:ahyp="http://schemas.microsoft.com/office/drawing/2018/hyperlinkcolor" val="tx"/>
                    </a:ext>
                  </a:extLst>
                </a:hlinkClick>
              </a:rPr>
              <a:t>http://www.edinburghguide.com/events/</a:t>
            </a:r>
            <a:endParaRPr lang="en-GB" dirty="0">
              <a:solidFill>
                <a:schemeClr val="bg1"/>
              </a:solidFill>
            </a:endParaRPr>
          </a:p>
          <a:p>
            <a:endParaRPr lang="en-GB" dirty="0"/>
          </a:p>
        </p:txBody>
      </p:sp>
    </p:spTree>
    <p:extLst>
      <p:ext uri="{BB962C8B-B14F-4D97-AF65-F5344CB8AC3E}">
        <p14:creationId xmlns:p14="http://schemas.microsoft.com/office/powerpoint/2010/main" val="98470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11BA-B5C9-4DE8-969A-144E8B692C72}"/>
              </a:ext>
            </a:extLst>
          </p:cNvPr>
          <p:cNvSpPr>
            <a:spLocks noGrp="1"/>
          </p:cNvSpPr>
          <p:nvPr>
            <p:ph type="title"/>
          </p:nvPr>
        </p:nvSpPr>
        <p:spPr/>
        <p:txBody>
          <a:bodyPr/>
          <a:lstStyle/>
          <a:p>
            <a:r>
              <a:rPr lang="en-GB" dirty="0"/>
              <a:t>After cleaning the dataset those are the most important business facts</a:t>
            </a:r>
          </a:p>
        </p:txBody>
      </p:sp>
      <p:sp>
        <p:nvSpPr>
          <p:cNvPr id="3" name="TextBox 2">
            <a:extLst>
              <a:ext uri="{FF2B5EF4-FFF2-40B4-BE49-F238E27FC236}">
                <a16:creationId xmlns:a16="http://schemas.microsoft.com/office/drawing/2014/main" id="{7CEFE777-0891-4C5F-8D96-D4D0A6D50A5D}"/>
              </a:ext>
            </a:extLst>
          </p:cNvPr>
          <p:cNvSpPr txBox="1"/>
          <p:nvPr/>
        </p:nvSpPr>
        <p:spPr>
          <a:xfrm>
            <a:off x="1659988" y="2869809"/>
            <a:ext cx="2658794" cy="369332"/>
          </a:xfrm>
          <a:prstGeom prst="rect">
            <a:avLst/>
          </a:prstGeom>
          <a:noFill/>
        </p:spPr>
        <p:txBody>
          <a:bodyPr wrap="square" rtlCol="0">
            <a:spAutoFit/>
          </a:bodyPr>
          <a:lstStyle/>
          <a:p>
            <a:endParaRPr lang="en-GB" dirty="0"/>
          </a:p>
        </p:txBody>
      </p:sp>
      <p:sp>
        <p:nvSpPr>
          <p:cNvPr id="4" name="TextBox 3">
            <a:extLst>
              <a:ext uri="{FF2B5EF4-FFF2-40B4-BE49-F238E27FC236}">
                <a16:creationId xmlns:a16="http://schemas.microsoft.com/office/drawing/2014/main" id="{B3879687-F9CE-47EB-B906-84E64CBCE439}"/>
              </a:ext>
            </a:extLst>
          </p:cNvPr>
          <p:cNvSpPr txBox="1"/>
          <p:nvPr/>
        </p:nvSpPr>
        <p:spPr>
          <a:xfrm>
            <a:off x="1219200" y="2315811"/>
            <a:ext cx="10234245" cy="2031325"/>
          </a:xfrm>
          <a:prstGeom prst="rect">
            <a:avLst/>
          </a:prstGeom>
          <a:noFill/>
        </p:spPr>
        <p:txBody>
          <a:bodyPr wrap="square" rtlCol="0">
            <a:spAutoFit/>
          </a:bodyPr>
          <a:lstStyle/>
          <a:p>
            <a:pPr marL="285750" indent="-285750">
              <a:buFont typeface="Wingdings" panose="05000000000000000000" pitchFamily="2" charset="2"/>
              <a:buChar char="q"/>
            </a:pPr>
            <a:r>
              <a:rPr lang="en-GB" dirty="0"/>
              <a:t>Data only from the 30</a:t>
            </a:r>
            <a:r>
              <a:rPr lang="en-GB" baseline="30000" dirty="0"/>
              <a:t>th</a:t>
            </a:r>
            <a:r>
              <a:rPr lang="en-GB" dirty="0"/>
              <a:t> October 2016 to the 9</a:t>
            </a:r>
            <a:r>
              <a:rPr lang="en-GB" baseline="30000" dirty="0"/>
              <a:t>th</a:t>
            </a:r>
            <a:r>
              <a:rPr lang="en-GB" dirty="0"/>
              <a:t> of March 2017</a:t>
            </a:r>
          </a:p>
          <a:p>
            <a:pPr marL="285750" indent="-285750">
              <a:buFont typeface="Wingdings" panose="05000000000000000000" pitchFamily="2" charset="2"/>
              <a:buChar char="q"/>
            </a:pPr>
            <a:r>
              <a:rPr lang="en-GB" dirty="0"/>
              <a:t>The bakery sales 96 different items in total, 85 are foods and 6 drinks as well as others for cancellations and adjustment</a:t>
            </a:r>
          </a:p>
          <a:p>
            <a:pPr marL="285750" indent="-285750">
              <a:buFont typeface="Wingdings" panose="05000000000000000000" pitchFamily="2" charset="2"/>
              <a:buChar char="q"/>
            </a:pPr>
            <a:r>
              <a:rPr lang="en-GB" dirty="0"/>
              <a:t>The bakery opens 7 days a week</a:t>
            </a:r>
          </a:p>
          <a:p>
            <a:pPr marL="285750" indent="-285750">
              <a:buFont typeface="Wingdings" panose="05000000000000000000" pitchFamily="2" charset="2"/>
              <a:buChar char="q"/>
            </a:pPr>
            <a:r>
              <a:rPr lang="en-GB" dirty="0"/>
              <a:t>It was closed only 4 days during the 6 month period. Those days were the 25</a:t>
            </a:r>
            <a:r>
              <a:rPr lang="en-GB" baseline="30000" dirty="0"/>
              <a:t>th</a:t>
            </a:r>
            <a:r>
              <a:rPr lang="en-GB" dirty="0"/>
              <a:t> and 26</a:t>
            </a:r>
            <a:r>
              <a:rPr lang="en-GB" baseline="30000" dirty="0"/>
              <a:t>th</a:t>
            </a:r>
            <a:r>
              <a:rPr lang="en-GB" dirty="0"/>
              <a:t> of December 2016 and the 1</a:t>
            </a:r>
            <a:r>
              <a:rPr lang="en-GB" baseline="30000" dirty="0"/>
              <a:t>st</a:t>
            </a:r>
            <a:r>
              <a:rPr lang="en-GB" dirty="0"/>
              <a:t> and 2</a:t>
            </a:r>
            <a:r>
              <a:rPr lang="en-GB" baseline="30000" dirty="0"/>
              <a:t>nd</a:t>
            </a:r>
            <a:r>
              <a:rPr lang="en-GB" dirty="0"/>
              <a:t> of January 2017</a:t>
            </a:r>
          </a:p>
          <a:p>
            <a:pPr marL="285750" indent="-285750">
              <a:buFont typeface="Wingdings" panose="05000000000000000000" pitchFamily="2" charset="2"/>
              <a:buChar char="q"/>
            </a:pPr>
            <a:r>
              <a:rPr lang="en-GB" dirty="0"/>
              <a:t>Below are the opening hours:</a:t>
            </a:r>
          </a:p>
        </p:txBody>
      </p:sp>
      <p:pic>
        <p:nvPicPr>
          <p:cNvPr id="6" name="Picture 5">
            <a:extLst>
              <a:ext uri="{FF2B5EF4-FFF2-40B4-BE49-F238E27FC236}">
                <a16:creationId xmlns:a16="http://schemas.microsoft.com/office/drawing/2014/main" id="{7D853685-1C4F-4AA2-9291-C6A9A00B5FAC}"/>
              </a:ext>
            </a:extLst>
          </p:cNvPr>
          <p:cNvPicPr>
            <a:picLocks noChangeAspect="1"/>
          </p:cNvPicPr>
          <p:nvPr/>
        </p:nvPicPr>
        <p:blipFill>
          <a:blip r:embed="rId3"/>
          <a:stretch>
            <a:fillRect/>
          </a:stretch>
        </p:blipFill>
        <p:spPr>
          <a:xfrm>
            <a:off x="1219200" y="4549037"/>
            <a:ext cx="2616825" cy="2031325"/>
          </a:xfrm>
          <a:prstGeom prst="rect">
            <a:avLst/>
          </a:prstGeom>
        </p:spPr>
      </p:pic>
      <p:sp>
        <p:nvSpPr>
          <p:cNvPr id="7" name="TextBox 6">
            <a:extLst>
              <a:ext uri="{FF2B5EF4-FFF2-40B4-BE49-F238E27FC236}">
                <a16:creationId xmlns:a16="http://schemas.microsoft.com/office/drawing/2014/main" id="{D3B85CBC-15BB-4EE3-95EF-AA59D7C72A17}"/>
              </a:ext>
            </a:extLst>
          </p:cNvPr>
          <p:cNvSpPr txBox="1"/>
          <p:nvPr/>
        </p:nvSpPr>
        <p:spPr>
          <a:xfrm>
            <a:off x="4318782" y="5406784"/>
            <a:ext cx="3200400" cy="1200329"/>
          </a:xfrm>
          <a:prstGeom prst="rect">
            <a:avLst/>
          </a:prstGeom>
          <a:noFill/>
        </p:spPr>
        <p:txBody>
          <a:bodyPr wrap="square" rtlCol="0">
            <a:spAutoFit/>
          </a:bodyPr>
          <a:lstStyle/>
          <a:p>
            <a:r>
              <a:rPr lang="en-GB" dirty="0"/>
              <a:t>Maybe the days with extra opening hours are days with events? </a:t>
            </a:r>
            <a:r>
              <a:rPr lang="en-GB"/>
              <a:t>And </a:t>
            </a:r>
            <a:r>
              <a:rPr lang="en-GB" dirty="0"/>
              <a:t>maybe with </a:t>
            </a:r>
            <a:r>
              <a:rPr lang="en-GB"/>
              <a:t>the most sales?</a:t>
            </a:r>
            <a:endParaRPr lang="en-GB" dirty="0"/>
          </a:p>
        </p:txBody>
      </p:sp>
      <p:sp>
        <p:nvSpPr>
          <p:cNvPr id="8" name="Right Brace 7">
            <a:extLst>
              <a:ext uri="{FF2B5EF4-FFF2-40B4-BE49-F238E27FC236}">
                <a16:creationId xmlns:a16="http://schemas.microsoft.com/office/drawing/2014/main" id="{2A8C3357-E851-456C-A586-AEAACD84F1B2}"/>
              </a:ext>
            </a:extLst>
          </p:cNvPr>
          <p:cNvSpPr/>
          <p:nvPr/>
        </p:nvSpPr>
        <p:spPr>
          <a:xfrm>
            <a:off x="3836025" y="5564699"/>
            <a:ext cx="259725" cy="60750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5168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52AE-AE9F-4046-94E7-F9E5FD9AD31E}"/>
              </a:ext>
            </a:extLst>
          </p:cNvPr>
          <p:cNvSpPr>
            <a:spLocks noGrp="1"/>
          </p:cNvSpPr>
          <p:nvPr>
            <p:ph type="title"/>
          </p:nvPr>
        </p:nvSpPr>
        <p:spPr/>
        <p:txBody>
          <a:bodyPr/>
          <a:lstStyle/>
          <a:p>
            <a:r>
              <a:rPr lang="en-GB" dirty="0"/>
              <a:t>Daily total sales</a:t>
            </a:r>
          </a:p>
        </p:txBody>
      </p:sp>
      <p:sp>
        <p:nvSpPr>
          <p:cNvPr id="11" name="TextBox 10">
            <a:extLst>
              <a:ext uri="{FF2B5EF4-FFF2-40B4-BE49-F238E27FC236}">
                <a16:creationId xmlns:a16="http://schemas.microsoft.com/office/drawing/2014/main" id="{013E4810-D6AE-48A6-9DA4-038C98FCFEA6}"/>
              </a:ext>
            </a:extLst>
          </p:cNvPr>
          <p:cNvSpPr txBox="1"/>
          <p:nvPr/>
        </p:nvSpPr>
        <p:spPr>
          <a:xfrm>
            <a:off x="1359579" y="4417874"/>
            <a:ext cx="10072467" cy="2308324"/>
          </a:xfrm>
          <a:prstGeom prst="rect">
            <a:avLst/>
          </a:prstGeom>
          <a:noFill/>
        </p:spPr>
        <p:txBody>
          <a:bodyPr wrap="square" rtlCol="0">
            <a:spAutoFit/>
          </a:bodyPr>
          <a:lstStyle/>
          <a:p>
            <a:r>
              <a:rPr lang="en-GB" dirty="0"/>
              <a:t>Interesting results, I can see a pattern, it seems that frequently there is a busy period followed by periods which are not as busy. This behaviour keeps repeating, maybe there is a day of the week that is the most busy. </a:t>
            </a:r>
          </a:p>
          <a:p>
            <a:endParaRPr lang="en-GB" dirty="0"/>
          </a:p>
          <a:p>
            <a:r>
              <a:rPr lang="en-GB" b="1" dirty="0"/>
              <a:t>[a] </a:t>
            </a:r>
            <a:r>
              <a:rPr lang="en-GB" dirty="0"/>
              <a:t>Outliner with day sales are really high, which days, why?</a:t>
            </a:r>
          </a:p>
          <a:p>
            <a:r>
              <a:rPr lang="en-GB" b="1" dirty="0"/>
              <a:t>[b] </a:t>
            </a:r>
            <a:r>
              <a:rPr lang="en-GB" dirty="0"/>
              <a:t>Only one item sold that day, which day was that, why?</a:t>
            </a:r>
          </a:p>
          <a:p>
            <a:endParaRPr lang="en-GB" dirty="0"/>
          </a:p>
          <a:p>
            <a:r>
              <a:rPr lang="en-GB" dirty="0"/>
              <a:t>Can weather explain some of the outliner? </a:t>
            </a:r>
          </a:p>
        </p:txBody>
      </p:sp>
      <p:pic>
        <p:nvPicPr>
          <p:cNvPr id="17" name="Picture 16">
            <a:extLst>
              <a:ext uri="{FF2B5EF4-FFF2-40B4-BE49-F238E27FC236}">
                <a16:creationId xmlns:a16="http://schemas.microsoft.com/office/drawing/2014/main" id="{76DB80C3-AC35-4D97-A376-3203798F28D7}"/>
              </a:ext>
            </a:extLst>
          </p:cNvPr>
          <p:cNvPicPr>
            <a:picLocks noChangeAspect="1"/>
          </p:cNvPicPr>
          <p:nvPr/>
        </p:nvPicPr>
        <p:blipFill>
          <a:blip r:embed="rId2">
            <a:duotone>
              <a:prstClr val="black"/>
              <a:schemeClr val="tx2">
                <a:tint val="45000"/>
                <a:satMod val="400000"/>
              </a:schemeClr>
            </a:duotone>
          </a:blip>
          <a:stretch>
            <a:fillRect/>
          </a:stretch>
        </p:blipFill>
        <p:spPr>
          <a:xfrm>
            <a:off x="1359579" y="1420696"/>
            <a:ext cx="9613221" cy="2611430"/>
          </a:xfrm>
          <a:prstGeom prst="rect">
            <a:avLst/>
          </a:prstGeom>
        </p:spPr>
      </p:pic>
      <p:sp>
        <p:nvSpPr>
          <p:cNvPr id="14" name="Right Brace 13">
            <a:extLst>
              <a:ext uri="{FF2B5EF4-FFF2-40B4-BE49-F238E27FC236}">
                <a16:creationId xmlns:a16="http://schemas.microsoft.com/office/drawing/2014/main" id="{C77297AC-0D52-4678-87C6-B12DC7283A88}"/>
              </a:ext>
            </a:extLst>
          </p:cNvPr>
          <p:cNvSpPr/>
          <p:nvPr/>
        </p:nvSpPr>
        <p:spPr>
          <a:xfrm rot="16200000">
            <a:off x="8170005" y="348386"/>
            <a:ext cx="234851" cy="2670631"/>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9" name="TextBox 8">
            <a:extLst>
              <a:ext uri="{FF2B5EF4-FFF2-40B4-BE49-F238E27FC236}">
                <a16:creationId xmlns:a16="http://schemas.microsoft.com/office/drawing/2014/main" id="{63BE80F5-B6D7-4DCA-ABD9-56DE8E25C7EF}"/>
              </a:ext>
            </a:extLst>
          </p:cNvPr>
          <p:cNvSpPr txBox="1"/>
          <p:nvPr/>
        </p:nvSpPr>
        <p:spPr>
          <a:xfrm>
            <a:off x="8055313" y="1244084"/>
            <a:ext cx="464233" cy="369332"/>
          </a:xfrm>
          <a:prstGeom prst="rect">
            <a:avLst/>
          </a:prstGeom>
          <a:noFill/>
        </p:spPr>
        <p:txBody>
          <a:bodyPr wrap="square" rtlCol="0">
            <a:spAutoFit/>
          </a:bodyPr>
          <a:lstStyle/>
          <a:p>
            <a:r>
              <a:rPr lang="en-GB" b="1" dirty="0"/>
              <a:t>[a]</a:t>
            </a:r>
          </a:p>
        </p:txBody>
      </p:sp>
      <p:sp>
        <p:nvSpPr>
          <p:cNvPr id="19" name="TextBox 18">
            <a:extLst>
              <a:ext uri="{FF2B5EF4-FFF2-40B4-BE49-F238E27FC236}">
                <a16:creationId xmlns:a16="http://schemas.microsoft.com/office/drawing/2014/main" id="{DAD54B21-FDD9-4303-AD3D-A09B19928BC0}"/>
              </a:ext>
            </a:extLst>
          </p:cNvPr>
          <p:cNvSpPr txBox="1"/>
          <p:nvPr/>
        </p:nvSpPr>
        <p:spPr>
          <a:xfrm>
            <a:off x="4949943" y="3244334"/>
            <a:ext cx="464233" cy="369332"/>
          </a:xfrm>
          <a:prstGeom prst="rect">
            <a:avLst/>
          </a:prstGeom>
          <a:noFill/>
        </p:spPr>
        <p:txBody>
          <a:bodyPr wrap="square" rtlCol="0">
            <a:spAutoFit/>
          </a:bodyPr>
          <a:lstStyle/>
          <a:p>
            <a:r>
              <a:rPr lang="en-GB" b="1" dirty="0"/>
              <a:t>[b]</a:t>
            </a:r>
          </a:p>
        </p:txBody>
      </p:sp>
    </p:spTree>
    <p:extLst>
      <p:ext uri="{BB962C8B-B14F-4D97-AF65-F5344CB8AC3E}">
        <p14:creationId xmlns:p14="http://schemas.microsoft.com/office/powerpoint/2010/main" val="148392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3C2B-3BFF-4030-A9D0-B9D298F2815B}"/>
              </a:ext>
            </a:extLst>
          </p:cNvPr>
          <p:cNvSpPr>
            <a:spLocks noGrp="1"/>
          </p:cNvSpPr>
          <p:nvPr>
            <p:ph type="title"/>
          </p:nvPr>
        </p:nvSpPr>
        <p:spPr/>
        <p:txBody>
          <a:bodyPr/>
          <a:lstStyle/>
          <a:p>
            <a:r>
              <a:rPr lang="en-GB" dirty="0"/>
              <a:t>Daily sales and temperature</a:t>
            </a:r>
          </a:p>
        </p:txBody>
      </p:sp>
      <p:pic>
        <p:nvPicPr>
          <p:cNvPr id="8" name="Content Placeholder 7">
            <a:extLst>
              <a:ext uri="{FF2B5EF4-FFF2-40B4-BE49-F238E27FC236}">
                <a16:creationId xmlns:a16="http://schemas.microsoft.com/office/drawing/2014/main" id="{7AB8BF33-A05C-4163-85C8-1371AB39EC54}"/>
              </a:ext>
            </a:extLst>
          </p:cNvPr>
          <p:cNvPicPr>
            <a:picLocks noGrp="1" noChangeAspect="1"/>
          </p:cNvPicPr>
          <p:nvPr>
            <p:ph idx="1"/>
          </p:nvPr>
        </p:nvPicPr>
        <p:blipFill>
          <a:blip r:embed="rId2"/>
          <a:stretch>
            <a:fillRect/>
          </a:stretch>
        </p:blipFill>
        <p:spPr>
          <a:xfrm>
            <a:off x="1219200" y="1238684"/>
            <a:ext cx="9956800" cy="2969079"/>
          </a:xfrm>
          <a:prstGeom prst="rect">
            <a:avLst/>
          </a:prstGeom>
        </p:spPr>
      </p:pic>
      <p:sp>
        <p:nvSpPr>
          <p:cNvPr id="9" name="TextBox 8">
            <a:extLst>
              <a:ext uri="{FF2B5EF4-FFF2-40B4-BE49-F238E27FC236}">
                <a16:creationId xmlns:a16="http://schemas.microsoft.com/office/drawing/2014/main" id="{0F5EE721-0671-4C2E-ADB7-4A4F45381FD0}"/>
              </a:ext>
            </a:extLst>
          </p:cNvPr>
          <p:cNvSpPr txBox="1"/>
          <p:nvPr/>
        </p:nvSpPr>
        <p:spPr>
          <a:xfrm>
            <a:off x="1219200" y="4123165"/>
            <a:ext cx="10784114" cy="2862322"/>
          </a:xfrm>
          <a:prstGeom prst="rect">
            <a:avLst/>
          </a:prstGeom>
          <a:noFill/>
        </p:spPr>
        <p:txBody>
          <a:bodyPr wrap="square" rtlCol="0">
            <a:spAutoFit/>
          </a:bodyPr>
          <a:lstStyle/>
          <a:p>
            <a:r>
              <a:rPr lang="en-GB" dirty="0"/>
              <a:t>Temperature does not explain outliner. We see that some days with very low temperature had high sales and the other way around.</a:t>
            </a:r>
          </a:p>
          <a:p>
            <a:endParaRPr lang="en-GB" dirty="0"/>
          </a:p>
          <a:p>
            <a:r>
              <a:rPr lang="en-GB" dirty="0"/>
              <a:t>There is seasonality, as Saturday is the most busy day of the week</a:t>
            </a:r>
          </a:p>
          <a:p>
            <a:r>
              <a:rPr lang="en-GB" b="1" dirty="0"/>
              <a:t>[a] Local events </a:t>
            </a:r>
            <a:r>
              <a:rPr lang="en-GB" dirty="0"/>
              <a:t>can explain the top outliners</a:t>
            </a:r>
          </a:p>
          <a:p>
            <a:r>
              <a:rPr lang="en-GB" b="1" dirty="0"/>
              <a:t>[b]</a:t>
            </a:r>
            <a:r>
              <a:rPr lang="en-GB" dirty="0"/>
              <a:t> The day with 1 item sold was the 1-Jan-2017 at 1:20 am, </a:t>
            </a:r>
            <a:r>
              <a:rPr lang="en-GB" b="1" dirty="0"/>
              <a:t>bank holiday</a:t>
            </a:r>
            <a:r>
              <a:rPr lang="en-GB" dirty="0"/>
              <a:t>.</a:t>
            </a:r>
          </a:p>
          <a:p>
            <a:endParaRPr lang="en-GB" dirty="0"/>
          </a:p>
          <a:p>
            <a:r>
              <a:rPr lang="en-GB" dirty="0"/>
              <a:t>aha, mystery solved!!!!. After parting for the new year’s celebrations, one of the employees with a key to the bakery remembered that they did not have bread for next day dinner party so on the way home got in a bought one bread. As it was new year's the bakery was closed and therefore just one transaction took place</a:t>
            </a:r>
          </a:p>
        </p:txBody>
      </p:sp>
      <p:sp>
        <p:nvSpPr>
          <p:cNvPr id="11" name="TextBox 10">
            <a:extLst>
              <a:ext uri="{FF2B5EF4-FFF2-40B4-BE49-F238E27FC236}">
                <a16:creationId xmlns:a16="http://schemas.microsoft.com/office/drawing/2014/main" id="{421D1E32-BF11-4AA6-A359-83E28B075C9D}"/>
              </a:ext>
            </a:extLst>
          </p:cNvPr>
          <p:cNvSpPr txBox="1"/>
          <p:nvPr/>
        </p:nvSpPr>
        <p:spPr>
          <a:xfrm>
            <a:off x="4920677" y="3678347"/>
            <a:ext cx="473905" cy="369332"/>
          </a:xfrm>
          <a:prstGeom prst="rect">
            <a:avLst/>
          </a:prstGeom>
          <a:noFill/>
        </p:spPr>
        <p:txBody>
          <a:bodyPr wrap="square" rtlCol="0">
            <a:spAutoFit/>
          </a:bodyPr>
          <a:lstStyle/>
          <a:p>
            <a:r>
              <a:rPr lang="en-GB" b="1" dirty="0"/>
              <a:t>[b]</a:t>
            </a:r>
          </a:p>
        </p:txBody>
      </p:sp>
      <p:sp>
        <p:nvSpPr>
          <p:cNvPr id="12" name="Right Brace 11">
            <a:extLst>
              <a:ext uri="{FF2B5EF4-FFF2-40B4-BE49-F238E27FC236}">
                <a16:creationId xmlns:a16="http://schemas.microsoft.com/office/drawing/2014/main" id="{BDB9E8BE-586A-443A-83DB-4599872F301D}"/>
              </a:ext>
            </a:extLst>
          </p:cNvPr>
          <p:cNvSpPr/>
          <p:nvPr/>
        </p:nvSpPr>
        <p:spPr>
          <a:xfrm rot="16200000">
            <a:off x="6006274" y="-2489085"/>
            <a:ext cx="369332" cy="7764907"/>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13" name="TextBox 12">
            <a:extLst>
              <a:ext uri="{FF2B5EF4-FFF2-40B4-BE49-F238E27FC236}">
                <a16:creationId xmlns:a16="http://schemas.microsoft.com/office/drawing/2014/main" id="{A3FE590E-44B2-4E2F-BD10-A43E2DEE9182}"/>
              </a:ext>
            </a:extLst>
          </p:cNvPr>
          <p:cNvSpPr txBox="1"/>
          <p:nvPr/>
        </p:nvSpPr>
        <p:spPr>
          <a:xfrm>
            <a:off x="5965483" y="1113977"/>
            <a:ext cx="464233" cy="369332"/>
          </a:xfrm>
          <a:prstGeom prst="rect">
            <a:avLst/>
          </a:prstGeom>
          <a:noFill/>
        </p:spPr>
        <p:txBody>
          <a:bodyPr wrap="square" rtlCol="0">
            <a:spAutoFit/>
          </a:bodyPr>
          <a:lstStyle/>
          <a:p>
            <a:r>
              <a:rPr lang="en-GB" b="1" dirty="0"/>
              <a:t>[a]</a:t>
            </a:r>
          </a:p>
        </p:txBody>
      </p:sp>
      <p:pic>
        <p:nvPicPr>
          <p:cNvPr id="3" name="Picture 2">
            <a:extLst>
              <a:ext uri="{FF2B5EF4-FFF2-40B4-BE49-F238E27FC236}">
                <a16:creationId xmlns:a16="http://schemas.microsoft.com/office/drawing/2014/main" id="{18548980-8D4F-47E5-98E3-C7B1C93B18AA}"/>
              </a:ext>
            </a:extLst>
          </p:cNvPr>
          <p:cNvPicPr>
            <a:picLocks noChangeAspect="1"/>
          </p:cNvPicPr>
          <p:nvPr/>
        </p:nvPicPr>
        <p:blipFill>
          <a:blip r:embed="rId3"/>
          <a:stretch>
            <a:fillRect/>
          </a:stretch>
        </p:blipFill>
        <p:spPr>
          <a:xfrm>
            <a:off x="1917413" y="3678347"/>
            <a:ext cx="885825" cy="323850"/>
          </a:xfrm>
          <a:prstGeom prst="rect">
            <a:avLst/>
          </a:prstGeom>
        </p:spPr>
      </p:pic>
    </p:spTree>
    <p:extLst>
      <p:ext uri="{BB962C8B-B14F-4D97-AF65-F5344CB8AC3E}">
        <p14:creationId xmlns:p14="http://schemas.microsoft.com/office/powerpoint/2010/main" val="162040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3C2B-3BFF-4030-A9D0-B9D298F2815B}"/>
              </a:ext>
            </a:extLst>
          </p:cNvPr>
          <p:cNvSpPr>
            <a:spLocks noGrp="1"/>
          </p:cNvSpPr>
          <p:nvPr>
            <p:ph type="title"/>
          </p:nvPr>
        </p:nvSpPr>
        <p:spPr>
          <a:xfrm>
            <a:off x="1371600" y="685800"/>
            <a:ext cx="9601200" cy="797509"/>
          </a:xfrm>
        </p:spPr>
        <p:txBody>
          <a:bodyPr/>
          <a:lstStyle/>
          <a:p>
            <a:r>
              <a:rPr lang="en-GB" dirty="0"/>
              <a:t>Sales of hot drinks and temperature</a:t>
            </a:r>
          </a:p>
        </p:txBody>
      </p:sp>
      <p:sp>
        <p:nvSpPr>
          <p:cNvPr id="9" name="TextBox 8">
            <a:extLst>
              <a:ext uri="{FF2B5EF4-FFF2-40B4-BE49-F238E27FC236}">
                <a16:creationId xmlns:a16="http://schemas.microsoft.com/office/drawing/2014/main" id="{0F5EE721-0671-4C2E-ADB7-4A4F45381FD0}"/>
              </a:ext>
            </a:extLst>
          </p:cNvPr>
          <p:cNvSpPr txBox="1"/>
          <p:nvPr/>
        </p:nvSpPr>
        <p:spPr>
          <a:xfrm>
            <a:off x="1219200" y="4557669"/>
            <a:ext cx="10784114" cy="2862322"/>
          </a:xfrm>
          <a:prstGeom prst="rect">
            <a:avLst/>
          </a:prstGeom>
          <a:noFill/>
        </p:spPr>
        <p:txBody>
          <a:bodyPr wrap="square" rtlCol="0">
            <a:spAutoFit/>
          </a:bodyPr>
          <a:lstStyle/>
          <a:p>
            <a:r>
              <a:rPr lang="en-GB" b="1" dirty="0"/>
              <a:t>[*]</a:t>
            </a:r>
            <a:r>
              <a:rPr lang="en-GB" dirty="0"/>
              <a:t> It seems that when it is really cold, </a:t>
            </a:r>
            <a:r>
              <a:rPr lang="en-GB" b="1" dirty="0"/>
              <a:t>sometimes</a:t>
            </a:r>
            <a:r>
              <a:rPr lang="en-GB" dirty="0"/>
              <a:t> there are more hot drinks sales.</a:t>
            </a:r>
          </a:p>
          <a:p>
            <a:endParaRPr lang="en-GB" dirty="0"/>
          </a:p>
          <a:p>
            <a:r>
              <a:rPr lang="en-GB" dirty="0"/>
              <a:t>After running models to predict (1) total sales and (2) total hot drinks using temperature only. Temperature alone is not enough, we need other feature in order to make better predictions. In both cases the results were very close to the baseline model. </a:t>
            </a:r>
          </a:p>
          <a:p>
            <a:r>
              <a:rPr lang="en-GB" dirty="0"/>
              <a:t>My guess is that people from Edinburg are used to very cold weather and it makes no differences to their day to day life. I could not do the same comparison with hot temperatures and cold drinks as we have limited data. But it will be very interesting to see.</a:t>
            </a:r>
          </a:p>
          <a:p>
            <a:endParaRPr lang="en-GB" dirty="0"/>
          </a:p>
          <a:p>
            <a:endParaRPr lang="en-GB" dirty="0"/>
          </a:p>
        </p:txBody>
      </p:sp>
      <p:sp>
        <p:nvSpPr>
          <p:cNvPr id="11" name="TextBox 10">
            <a:extLst>
              <a:ext uri="{FF2B5EF4-FFF2-40B4-BE49-F238E27FC236}">
                <a16:creationId xmlns:a16="http://schemas.microsoft.com/office/drawing/2014/main" id="{421D1E32-BF11-4AA6-A359-83E28B075C9D}"/>
              </a:ext>
            </a:extLst>
          </p:cNvPr>
          <p:cNvSpPr txBox="1"/>
          <p:nvPr/>
        </p:nvSpPr>
        <p:spPr>
          <a:xfrm>
            <a:off x="4920677" y="3678347"/>
            <a:ext cx="473905" cy="369332"/>
          </a:xfrm>
          <a:prstGeom prst="rect">
            <a:avLst/>
          </a:prstGeom>
          <a:noFill/>
        </p:spPr>
        <p:txBody>
          <a:bodyPr wrap="square" rtlCol="0">
            <a:spAutoFit/>
          </a:bodyPr>
          <a:lstStyle/>
          <a:p>
            <a:r>
              <a:rPr lang="en-GB" b="1" dirty="0"/>
              <a:t>[b]</a:t>
            </a:r>
          </a:p>
        </p:txBody>
      </p:sp>
      <p:pic>
        <p:nvPicPr>
          <p:cNvPr id="5" name="Picture 4">
            <a:extLst>
              <a:ext uri="{FF2B5EF4-FFF2-40B4-BE49-F238E27FC236}">
                <a16:creationId xmlns:a16="http://schemas.microsoft.com/office/drawing/2014/main" id="{8D950519-5C18-47AB-BC63-9446C4E1BC9D}"/>
              </a:ext>
            </a:extLst>
          </p:cNvPr>
          <p:cNvPicPr>
            <a:picLocks noChangeAspect="1"/>
          </p:cNvPicPr>
          <p:nvPr/>
        </p:nvPicPr>
        <p:blipFill>
          <a:blip r:embed="rId2"/>
          <a:stretch>
            <a:fillRect/>
          </a:stretch>
        </p:blipFill>
        <p:spPr>
          <a:xfrm>
            <a:off x="1219200" y="1276127"/>
            <a:ext cx="10518097" cy="2924175"/>
          </a:xfrm>
          <a:prstGeom prst="rect">
            <a:avLst/>
          </a:prstGeom>
        </p:spPr>
      </p:pic>
      <p:sp>
        <p:nvSpPr>
          <p:cNvPr id="13" name="TextBox 12">
            <a:extLst>
              <a:ext uri="{FF2B5EF4-FFF2-40B4-BE49-F238E27FC236}">
                <a16:creationId xmlns:a16="http://schemas.microsoft.com/office/drawing/2014/main" id="{A3FE590E-44B2-4E2F-BD10-A43E2DEE9182}"/>
              </a:ext>
            </a:extLst>
          </p:cNvPr>
          <p:cNvSpPr txBox="1"/>
          <p:nvPr/>
        </p:nvSpPr>
        <p:spPr>
          <a:xfrm>
            <a:off x="5499976" y="1856927"/>
            <a:ext cx="464233" cy="369332"/>
          </a:xfrm>
          <a:prstGeom prst="rect">
            <a:avLst/>
          </a:prstGeom>
          <a:noFill/>
        </p:spPr>
        <p:txBody>
          <a:bodyPr wrap="square" rtlCol="0">
            <a:spAutoFit/>
          </a:bodyPr>
          <a:lstStyle/>
          <a:p>
            <a:r>
              <a:rPr lang="en-GB" b="1" dirty="0"/>
              <a:t>[*]</a:t>
            </a:r>
          </a:p>
        </p:txBody>
      </p:sp>
      <p:sp>
        <p:nvSpPr>
          <p:cNvPr id="14" name="TextBox 13">
            <a:extLst>
              <a:ext uri="{FF2B5EF4-FFF2-40B4-BE49-F238E27FC236}">
                <a16:creationId xmlns:a16="http://schemas.microsoft.com/office/drawing/2014/main" id="{5FC8E9A5-E8DB-4420-B63B-79D7088D2022}"/>
              </a:ext>
            </a:extLst>
          </p:cNvPr>
          <p:cNvSpPr txBox="1"/>
          <p:nvPr/>
        </p:nvSpPr>
        <p:spPr>
          <a:xfrm>
            <a:off x="6379140" y="1559350"/>
            <a:ext cx="464233" cy="369332"/>
          </a:xfrm>
          <a:prstGeom prst="rect">
            <a:avLst/>
          </a:prstGeom>
          <a:noFill/>
        </p:spPr>
        <p:txBody>
          <a:bodyPr wrap="square" rtlCol="0">
            <a:spAutoFit/>
          </a:bodyPr>
          <a:lstStyle/>
          <a:p>
            <a:r>
              <a:rPr lang="en-GB" b="1" dirty="0"/>
              <a:t>[*]</a:t>
            </a:r>
          </a:p>
        </p:txBody>
      </p:sp>
      <p:sp>
        <p:nvSpPr>
          <p:cNvPr id="15" name="TextBox 14">
            <a:extLst>
              <a:ext uri="{FF2B5EF4-FFF2-40B4-BE49-F238E27FC236}">
                <a16:creationId xmlns:a16="http://schemas.microsoft.com/office/drawing/2014/main" id="{9565F1FC-8B83-4308-B49F-391EF371CEED}"/>
              </a:ext>
            </a:extLst>
          </p:cNvPr>
          <p:cNvSpPr txBox="1"/>
          <p:nvPr/>
        </p:nvSpPr>
        <p:spPr>
          <a:xfrm>
            <a:off x="8386519" y="1777379"/>
            <a:ext cx="464233" cy="369332"/>
          </a:xfrm>
          <a:prstGeom prst="rect">
            <a:avLst/>
          </a:prstGeom>
          <a:noFill/>
        </p:spPr>
        <p:txBody>
          <a:bodyPr wrap="square" rtlCol="0">
            <a:spAutoFit/>
          </a:bodyPr>
          <a:lstStyle/>
          <a:p>
            <a:r>
              <a:rPr lang="en-GB" b="1" dirty="0"/>
              <a:t>[*]</a:t>
            </a:r>
          </a:p>
        </p:txBody>
      </p:sp>
      <p:pic>
        <p:nvPicPr>
          <p:cNvPr id="3" name="Picture 2">
            <a:extLst>
              <a:ext uri="{FF2B5EF4-FFF2-40B4-BE49-F238E27FC236}">
                <a16:creationId xmlns:a16="http://schemas.microsoft.com/office/drawing/2014/main" id="{B96C76D4-7E7E-445D-9F7B-2E19DA17887F}"/>
              </a:ext>
            </a:extLst>
          </p:cNvPr>
          <p:cNvPicPr>
            <a:picLocks noChangeAspect="1"/>
          </p:cNvPicPr>
          <p:nvPr/>
        </p:nvPicPr>
        <p:blipFill>
          <a:blip r:embed="rId3"/>
          <a:stretch>
            <a:fillRect/>
          </a:stretch>
        </p:blipFill>
        <p:spPr>
          <a:xfrm>
            <a:off x="1818960" y="3800141"/>
            <a:ext cx="885825" cy="323850"/>
          </a:xfrm>
          <a:prstGeom prst="rect">
            <a:avLst/>
          </a:prstGeom>
        </p:spPr>
      </p:pic>
      <p:pic>
        <p:nvPicPr>
          <p:cNvPr id="4" name="Picture 3">
            <a:extLst>
              <a:ext uri="{FF2B5EF4-FFF2-40B4-BE49-F238E27FC236}">
                <a16:creationId xmlns:a16="http://schemas.microsoft.com/office/drawing/2014/main" id="{3988A85B-DA4A-478F-A98F-7E259D3A0778}"/>
              </a:ext>
            </a:extLst>
          </p:cNvPr>
          <p:cNvPicPr>
            <a:picLocks noChangeAspect="1"/>
          </p:cNvPicPr>
          <p:nvPr/>
        </p:nvPicPr>
        <p:blipFill>
          <a:blip r:embed="rId4"/>
          <a:stretch>
            <a:fillRect/>
          </a:stretch>
        </p:blipFill>
        <p:spPr>
          <a:xfrm>
            <a:off x="1219200" y="4204018"/>
            <a:ext cx="10518097" cy="332150"/>
          </a:xfrm>
          <a:prstGeom prst="rect">
            <a:avLst/>
          </a:prstGeom>
        </p:spPr>
      </p:pic>
    </p:spTree>
    <p:extLst>
      <p:ext uri="{BB962C8B-B14F-4D97-AF65-F5344CB8AC3E}">
        <p14:creationId xmlns:p14="http://schemas.microsoft.com/office/powerpoint/2010/main" val="28731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014BB-896D-4977-9787-285D3C4362D0}"/>
              </a:ext>
            </a:extLst>
          </p:cNvPr>
          <p:cNvPicPr>
            <a:picLocks noChangeAspect="1"/>
          </p:cNvPicPr>
          <p:nvPr/>
        </p:nvPicPr>
        <p:blipFill>
          <a:blip r:embed="rId2"/>
          <a:stretch>
            <a:fillRect/>
          </a:stretch>
        </p:blipFill>
        <p:spPr>
          <a:xfrm>
            <a:off x="712033" y="1179330"/>
            <a:ext cx="9676151" cy="5079651"/>
          </a:xfrm>
          <a:prstGeom prst="rect">
            <a:avLst/>
          </a:prstGeom>
        </p:spPr>
      </p:pic>
      <p:sp>
        <p:nvSpPr>
          <p:cNvPr id="4" name="Rectangle 3">
            <a:extLst>
              <a:ext uri="{FF2B5EF4-FFF2-40B4-BE49-F238E27FC236}">
                <a16:creationId xmlns:a16="http://schemas.microsoft.com/office/drawing/2014/main" id="{10FE97F7-A79F-445C-8B6C-7CB5EC729F67}"/>
              </a:ext>
            </a:extLst>
          </p:cNvPr>
          <p:cNvSpPr/>
          <p:nvPr/>
        </p:nvSpPr>
        <p:spPr>
          <a:xfrm>
            <a:off x="704537" y="409889"/>
            <a:ext cx="10782925" cy="769441"/>
          </a:xfrm>
          <a:prstGeom prst="rect">
            <a:avLst/>
          </a:prstGeom>
        </p:spPr>
        <p:txBody>
          <a:bodyPr wrap="square">
            <a:spAutoFit/>
          </a:bodyPr>
          <a:lstStyle/>
          <a:p>
            <a:r>
              <a:rPr lang="en-GB" sz="4400" dirty="0"/>
              <a:t>Seasonal decomposition for daily total sales </a:t>
            </a:r>
          </a:p>
        </p:txBody>
      </p:sp>
      <p:sp>
        <p:nvSpPr>
          <p:cNvPr id="6" name="Rectangle 5">
            <a:extLst>
              <a:ext uri="{FF2B5EF4-FFF2-40B4-BE49-F238E27FC236}">
                <a16:creationId xmlns:a16="http://schemas.microsoft.com/office/drawing/2014/main" id="{E4E5F381-4449-48A8-A01E-E42CFA02DCB8}"/>
              </a:ext>
            </a:extLst>
          </p:cNvPr>
          <p:cNvSpPr/>
          <p:nvPr/>
        </p:nvSpPr>
        <p:spPr>
          <a:xfrm>
            <a:off x="4665590" y="2090090"/>
            <a:ext cx="455574" cy="369332"/>
          </a:xfrm>
          <a:prstGeom prst="rect">
            <a:avLst/>
          </a:prstGeom>
        </p:spPr>
        <p:txBody>
          <a:bodyPr wrap="none">
            <a:spAutoFit/>
          </a:bodyPr>
          <a:lstStyle/>
          <a:p>
            <a:r>
              <a:rPr lang="en-GB" b="1" dirty="0"/>
              <a:t>[*]</a:t>
            </a:r>
            <a:endParaRPr lang="en-GB" dirty="0"/>
          </a:p>
        </p:txBody>
      </p:sp>
      <p:sp>
        <p:nvSpPr>
          <p:cNvPr id="7" name="TextBox 6">
            <a:extLst>
              <a:ext uri="{FF2B5EF4-FFF2-40B4-BE49-F238E27FC236}">
                <a16:creationId xmlns:a16="http://schemas.microsoft.com/office/drawing/2014/main" id="{7C0132A7-2645-4381-A25B-67D52DCB32AF}"/>
              </a:ext>
            </a:extLst>
          </p:cNvPr>
          <p:cNvSpPr txBox="1"/>
          <p:nvPr/>
        </p:nvSpPr>
        <p:spPr>
          <a:xfrm>
            <a:off x="607102" y="6211670"/>
            <a:ext cx="11187659" cy="646331"/>
          </a:xfrm>
          <a:prstGeom prst="rect">
            <a:avLst/>
          </a:prstGeom>
          <a:noFill/>
        </p:spPr>
        <p:txBody>
          <a:bodyPr wrap="square" rtlCol="0">
            <a:spAutoFit/>
          </a:bodyPr>
          <a:lstStyle/>
          <a:p>
            <a:r>
              <a:rPr lang="en-GB" b="1" dirty="0"/>
              <a:t>[*] </a:t>
            </a:r>
            <a:r>
              <a:rPr lang="en-GB" dirty="0"/>
              <a:t>When working with time series, if there are missing days it will add those. In this case, it represents bank holidays.</a:t>
            </a:r>
          </a:p>
        </p:txBody>
      </p:sp>
    </p:spTree>
    <p:extLst>
      <p:ext uri="{BB962C8B-B14F-4D97-AF65-F5344CB8AC3E}">
        <p14:creationId xmlns:p14="http://schemas.microsoft.com/office/powerpoint/2010/main" val="12178577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945</Words>
  <Application>Microsoft Office PowerPoint</Application>
  <PresentationFormat>Widescreen</PresentationFormat>
  <Paragraphs>90</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Courier New</vt:lpstr>
      <vt:lpstr>Franklin Gothic Book</vt:lpstr>
      <vt:lpstr>Wingdings</vt:lpstr>
      <vt:lpstr>Crop</vt:lpstr>
      <vt:lpstr>   Predicting sales from bakery Transactions </vt:lpstr>
      <vt:lpstr>Bakery location Edinburgh old town</vt:lpstr>
      <vt:lpstr>Business motivation</vt:lpstr>
      <vt:lpstr>Datasets used:</vt:lpstr>
      <vt:lpstr>After cleaning the dataset those are the most important business facts</vt:lpstr>
      <vt:lpstr>Daily total sales</vt:lpstr>
      <vt:lpstr>Daily sales and temperature</vt:lpstr>
      <vt:lpstr>Sales of hot drinks and temperature</vt:lpstr>
      <vt:lpstr>PowerPoint Presentation</vt:lpstr>
      <vt:lpstr>In summary </vt:lpstr>
      <vt:lpstr>Sales volume comparison</vt:lpstr>
      <vt:lpstr>Models used   Feature</vt:lpstr>
      <vt:lpstr>Daily Sales predictions using Linear Regression Models </vt:lpstr>
      <vt:lpstr>Daily Sales predictions using Decision Tree and Random Forest Models </vt:lpstr>
      <vt:lpstr>Comparison of best models </vt:lpstr>
      <vt:lpstr>Daily Sales predictions using Time Series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sales from bakery Transactions </dc:title>
  <dc:creator>Yolanda Chichon</dc:creator>
  <cp:lastModifiedBy>Yolanda Chichon</cp:lastModifiedBy>
  <cp:revision>1</cp:revision>
  <dcterms:created xsi:type="dcterms:W3CDTF">2019-02-06T07:41:01Z</dcterms:created>
  <dcterms:modified xsi:type="dcterms:W3CDTF">2019-02-10T20:01:18Z</dcterms:modified>
</cp:coreProperties>
</file>