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4" r:id="rId3"/>
    <p:sldId id="263" r:id="rId4"/>
    <p:sldId id="257" r:id="rId5"/>
    <p:sldId id="258" r:id="rId6"/>
    <p:sldId id="260" r:id="rId7"/>
    <p:sldId id="261" r:id="rId8"/>
    <p:sldId id="266" r:id="rId9"/>
    <p:sldId id="259" r:id="rId10"/>
    <p:sldId id="267" r:id="rId11"/>
    <p:sldId id="265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052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08" autoAdjust="0"/>
    <p:restoredTop sz="95072" autoAdjust="0"/>
  </p:normalViewPr>
  <p:slideViewPr>
    <p:cSldViewPr snapToGrid="0">
      <p:cViewPr varScale="1">
        <p:scale>
          <a:sx n="102" d="100"/>
          <a:sy n="102" d="100"/>
        </p:scale>
        <p:origin x="208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F218B2-6CB0-482C-9F5E-D48D3B51F8D5}" type="doc">
      <dgm:prSet loTypeId="urn:microsoft.com/office/officeart/2005/8/layout/orgChart1" loCatId="hierarchy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7481701-06D0-420F-A0F9-1469AD392C2F}">
      <dgm:prSet custT="1"/>
      <dgm:spPr/>
      <dgm:t>
        <a:bodyPr/>
        <a:lstStyle/>
        <a:p>
          <a:r>
            <a:rPr lang="fr-FR" sz="1700" dirty="0"/>
            <a:t>Spécialisation (</a:t>
          </a:r>
          <a:r>
            <a:rPr lang="fr-FR" sz="1400" i="1" dirty="0"/>
            <a:t>dans le domaine du CRM )</a:t>
          </a:r>
          <a:endParaRPr lang="en-US" sz="1700" dirty="0"/>
        </a:p>
      </dgm:t>
    </dgm:pt>
    <dgm:pt modelId="{FC4A4693-6140-4668-B6E7-8CD05D5EC98D}" type="parTrans" cxnId="{F6F0A8C1-C1BE-4E44-9F35-6755C4035296}">
      <dgm:prSet/>
      <dgm:spPr/>
      <dgm:t>
        <a:bodyPr/>
        <a:lstStyle/>
        <a:p>
          <a:endParaRPr lang="en-US"/>
        </a:p>
      </dgm:t>
    </dgm:pt>
    <dgm:pt modelId="{FF0C9C27-9A84-403E-BE92-3E8CE75C939E}" type="sibTrans" cxnId="{F6F0A8C1-C1BE-4E44-9F35-6755C4035296}">
      <dgm:prSet/>
      <dgm:spPr/>
      <dgm:t>
        <a:bodyPr/>
        <a:lstStyle/>
        <a:p>
          <a:endParaRPr lang="en-US"/>
        </a:p>
      </dgm:t>
    </dgm:pt>
    <dgm:pt modelId="{38938DB2-7FE1-4B1A-A7A2-95D8391D52BC}">
      <dgm:prSet/>
      <dgm:spPr/>
      <dgm:t>
        <a:bodyPr/>
        <a:lstStyle/>
        <a:p>
          <a:r>
            <a:rPr lang="fr-FR" dirty="0"/>
            <a:t>Croissance internationale</a:t>
          </a:r>
          <a:endParaRPr lang="en-US" dirty="0"/>
        </a:p>
      </dgm:t>
    </dgm:pt>
    <dgm:pt modelId="{5EF14CCC-CB5B-4E7F-B3D4-0C027882374A}" type="parTrans" cxnId="{B161E3AB-4C57-49AE-8BF0-044B0A02518C}">
      <dgm:prSet/>
      <dgm:spPr/>
      <dgm:t>
        <a:bodyPr/>
        <a:lstStyle/>
        <a:p>
          <a:endParaRPr lang="en-US"/>
        </a:p>
      </dgm:t>
    </dgm:pt>
    <dgm:pt modelId="{F4A21BE9-9BD6-4E69-B2F0-65407B2D1894}" type="sibTrans" cxnId="{B161E3AB-4C57-49AE-8BF0-044B0A02518C}">
      <dgm:prSet/>
      <dgm:spPr/>
      <dgm:t>
        <a:bodyPr/>
        <a:lstStyle/>
        <a:p>
          <a:endParaRPr lang="en-US"/>
        </a:p>
      </dgm:t>
    </dgm:pt>
    <dgm:pt modelId="{2E83153C-DE73-46BB-AF08-0403B5226BCD}">
      <dgm:prSet/>
      <dgm:spPr/>
      <dgm:t>
        <a:bodyPr/>
        <a:lstStyle/>
        <a:p>
          <a:r>
            <a:rPr lang="fr-FR"/>
            <a:t>Diversification</a:t>
          </a:r>
          <a:endParaRPr lang="en-US"/>
        </a:p>
      </dgm:t>
    </dgm:pt>
    <dgm:pt modelId="{5FC4BA11-2CA0-4D32-B452-81BB6FE0EA71}" type="parTrans" cxnId="{62622D05-7C96-481D-B7C4-28AA3AFBF423}">
      <dgm:prSet/>
      <dgm:spPr/>
      <dgm:t>
        <a:bodyPr/>
        <a:lstStyle/>
        <a:p>
          <a:endParaRPr lang="en-US"/>
        </a:p>
      </dgm:t>
    </dgm:pt>
    <dgm:pt modelId="{61CEF7ED-60FB-4FDA-AB28-6DE3324505B6}" type="sibTrans" cxnId="{62622D05-7C96-481D-B7C4-28AA3AFBF423}">
      <dgm:prSet/>
      <dgm:spPr/>
      <dgm:t>
        <a:bodyPr/>
        <a:lstStyle/>
        <a:p>
          <a:endParaRPr lang="en-US"/>
        </a:p>
      </dgm:t>
    </dgm:pt>
    <dgm:pt modelId="{806E9203-71B8-4879-8ED5-0688CA4593F5}">
      <dgm:prSet/>
      <dgm:spPr/>
      <dgm:t>
        <a:bodyPr/>
        <a:lstStyle/>
        <a:p>
          <a:r>
            <a:rPr lang="fr-FR" i="0" u="sng" dirty="0">
              <a:solidFill>
                <a:schemeClr val="tx1"/>
              </a:solidFill>
            </a:rPr>
            <a:t>Tableau</a:t>
          </a:r>
          <a:endParaRPr lang="fr-FR" i="0" u="sng" dirty="0"/>
        </a:p>
        <a:p>
          <a:r>
            <a:rPr lang="fr-FR" i="0" dirty="0"/>
            <a:t>Juin 2019 </a:t>
          </a:r>
        </a:p>
        <a:p>
          <a:r>
            <a:rPr lang="fr-FR" i="0" dirty="0"/>
            <a:t>15,3 Mrd $</a:t>
          </a:r>
          <a:endParaRPr lang="en-US" dirty="0"/>
        </a:p>
      </dgm:t>
    </dgm:pt>
    <dgm:pt modelId="{15CC8567-9264-4C38-9F06-0395B2D211FD}" type="parTrans" cxnId="{BB80BB36-DB51-4BBA-9650-1032E8350FDD}">
      <dgm:prSet/>
      <dgm:spPr/>
      <dgm:t>
        <a:bodyPr/>
        <a:lstStyle/>
        <a:p>
          <a:endParaRPr lang="en-US"/>
        </a:p>
      </dgm:t>
    </dgm:pt>
    <dgm:pt modelId="{571CFB0E-0C29-4FC5-82FC-BA840834FE3E}" type="sibTrans" cxnId="{BB80BB36-DB51-4BBA-9650-1032E8350FDD}">
      <dgm:prSet/>
      <dgm:spPr/>
      <dgm:t>
        <a:bodyPr/>
        <a:lstStyle/>
        <a:p>
          <a:endParaRPr lang="en-US"/>
        </a:p>
      </dgm:t>
    </dgm:pt>
    <dgm:pt modelId="{2FCDE10C-8219-4361-AFF2-2690A074704C}">
      <dgm:prSet/>
      <dgm:spPr/>
      <dgm:t>
        <a:bodyPr/>
        <a:lstStyle/>
        <a:p>
          <a:r>
            <a:rPr lang="fr-FR" i="1" u="sng" dirty="0" err="1"/>
            <a:t>Vlocity</a:t>
          </a:r>
          <a:r>
            <a:rPr lang="fr-FR" i="0" u="sng" dirty="0"/>
            <a:t> </a:t>
          </a:r>
        </a:p>
        <a:p>
          <a:r>
            <a:rPr lang="fr-FR" i="0" dirty="0"/>
            <a:t>Juin 2020 </a:t>
          </a:r>
        </a:p>
        <a:p>
          <a:r>
            <a:rPr lang="fr-FR" i="0" dirty="0"/>
            <a:t>1,33 Mrd $ </a:t>
          </a:r>
          <a:endParaRPr lang="en-US" dirty="0"/>
        </a:p>
      </dgm:t>
    </dgm:pt>
    <dgm:pt modelId="{0E27526D-2FA0-45E9-A0BD-87B318C3F038}" type="parTrans" cxnId="{2D68FC8D-79DF-4CF9-BE0D-134A491FAC81}">
      <dgm:prSet/>
      <dgm:spPr/>
      <dgm:t>
        <a:bodyPr/>
        <a:lstStyle/>
        <a:p>
          <a:endParaRPr lang="en-US"/>
        </a:p>
      </dgm:t>
    </dgm:pt>
    <dgm:pt modelId="{2831271A-3D87-46DC-9627-FEE49D3918CF}" type="sibTrans" cxnId="{2D68FC8D-79DF-4CF9-BE0D-134A491FAC81}">
      <dgm:prSet/>
      <dgm:spPr/>
      <dgm:t>
        <a:bodyPr/>
        <a:lstStyle/>
        <a:p>
          <a:endParaRPr lang="en-US"/>
        </a:p>
      </dgm:t>
    </dgm:pt>
    <dgm:pt modelId="{37D96F3A-F22F-457E-95A5-8B9ED9E54034}">
      <dgm:prSet/>
      <dgm:spPr/>
      <dgm:t>
        <a:bodyPr/>
        <a:lstStyle/>
        <a:p>
          <a:r>
            <a:rPr lang="fr-FR" i="1" u="sng" dirty="0"/>
            <a:t>Slack</a:t>
          </a:r>
        </a:p>
        <a:p>
          <a:r>
            <a:rPr lang="fr-FR" i="0" dirty="0"/>
            <a:t>Décembre 2020 27,7 Mrd $ </a:t>
          </a:r>
          <a:endParaRPr lang="en-US" dirty="0"/>
        </a:p>
      </dgm:t>
    </dgm:pt>
    <dgm:pt modelId="{C2FCE72C-835D-4E0D-9E36-ED124EE88DC6}" type="parTrans" cxnId="{A03E3284-EECA-4EC0-8048-24E7334FADF0}">
      <dgm:prSet/>
      <dgm:spPr/>
      <dgm:t>
        <a:bodyPr/>
        <a:lstStyle/>
        <a:p>
          <a:endParaRPr lang="en-US"/>
        </a:p>
      </dgm:t>
    </dgm:pt>
    <dgm:pt modelId="{74ACCA96-B0E6-4970-A351-371B18D21DBD}" type="sibTrans" cxnId="{A03E3284-EECA-4EC0-8048-24E7334FADF0}">
      <dgm:prSet/>
      <dgm:spPr/>
      <dgm:t>
        <a:bodyPr/>
        <a:lstStyle/>
        <a:p>
          <a:endParaRPr lang="en-US"/>
        </a:p>
      </dgm:t>
    </dgm:pt>
    <dgm:pt modelId="{3B0ACF47-D8BE-4E01-8EA7-5AA62A91B710}">
      <dgm:prSet/>
      <dgm:spPr/>
      <dgm:t>
        <a:bodyPr/>
        <a:lstStyle/>
        <a:p>
          <a:r>
            <a:rPr lang="fr-FR" dirty="0"/>
            <a:t>Croissance externe</a:t>
          </a:r>
          <a:endParaRPr lang="en-US" dirty="0"/>
        </a:p>
      </dgm:t>
    </dgm:pt>
    <dgm:pt modelId="{375B807E-A90A-454F-8ECB-B754BE4E7AD5}" type="sibTrans" cxnId="{8327D7E0-CF5B-4287-B196-5856B71B3191}">
      <dgm:prSet/>
      <dgm:spPr/>
      <dgm:t>
        <a:bodyPr/>
        <a:lstStyle/>
        <a:p>
          <a:endParaRPr lang="en-US"/>
        </a:p>
      </dgm:t>
    </dgm:pt>
    <dgm:pt modelId="{73CE1E75-9A7B-44EA-BE93-6675B11B9AA7}" type="parTrans" cxnId="{8327D7E0-CF5B-4287-B196-5856B71B3191}">
      <dgm:prSet/>
      <dgm:spPr/>
      <dgm:t>
        <a:bodyPr/>
        <a:lstStyle/>
        <a:p>
          <a:endParaRPr lang="en-US"/>
        </a:p>
      </dgm:t>
    </dgm:pt>
    <dgm:pt modelId="{FD72D3BC-0EB5-8B49-896C-87AC5D56D7AC}" type="pres">
      <dgm:prSet presAssocID="{7DF218B2-6CB0-482C-9F5E-D48D3B51F8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2B6175D-A480-F04D-80C5-4BA9459723B0}" type="pres">
      <dgm:prSet presAssocID="{D7481701-06D0-420F-A0F9-1469AD392C2F}" presName="hierRoot1" presStyleCnt="0">
        <dgm:presLayoutVars>
          <dgm:hierBranch val="init"/>
        </dgm:presLayoutVars>
      </dgm:prSet>
      <dgm:spPr/>
    </dgm:pt>
    <dgm:pt modelId="{1A81815C-73FE-7A44-A172-FE163E8938AA}" type="pres">
      <dgm:prSet presAssocID="{D7481701-06D0-420F-A0F9-1469AD392C2F}" presName="rootComposite1" presStyleCnt="0"/>
      <dgm:spPr/>
    </dgm:pt>
    <dgm:pt modelId="{F0D1F7EB-5D2E-C34E-9291-3C9089FBB6A2}" type="pres">
      <dgm:prSet presAssocID="{D7481701-06D0-420F-A0F9-1469AD392C2F}" presName="rootText1" presStyleLbl="node0" presStyleIdx="0" presStyleCnt="4">
        <dgm:presLayoutVars>
          <dgm:chPref val="3"/>
        </dgm:presLayoutVars>
      </dgm:prSet>
      <dgm:spPr/>
    </dgm:pt>
    <dgm:pt modelId="{C6B8A888-4361-6F4D-83B6-3034C6798F5C}" type="pres">
      <dgm:prSet presAssocID="{D7481701-06D0-420F-A0F9-1469AD392C2F}" presName="rootConnector1" presStyleLbl="node1" presStyleIdx="0" presStyleCnt="0"/>
      <dgm:spPr/>
    </dgm:pt>
    <dgm:pt modelId="{C8024148-A8B6-964C-BA19-8EF749084947}" type="pres">
      <dgm:prSet presAssocID="{D7481701-06D0-420F-A0F9-1469AD392C2F}" presName="hierChild2" presStyleCnt="0"/>
      <dgm:spPr/>
    </dgm:pt>
    <dgm:pt modelId="{2C2DF85F-333E-4841-8425-D2AFE481E053}" type="pres">
      <dgm:prSet presAssocID="{D7481701-06D0-420F-A0F9-1469AD392C2F}" presName="hierChild3" presStyleCnt="0"/>
      <dgm:spPr/>
    </dgm:pt>
    <dgm:pt modelId="{D2D7B5BC-AF36-1243-A2AF-2CBEA05630E2}" type="pres">
      <dgm:prSet presAssocID="{38938DB2-7FE1-4B1A-A7A2-95D8391D52BC}" presName="hierRoot1" presStyleCnt="0">
        <dgm:presLayoutVars>
          <dgm:hierBranch val="init"/>
        </dgm:presLayoutVars>
      </dgm:prSet>
      <dgm:spPr/>
    </dgm:pt>
    <dgm:pt modelId="{FA75C9F6-D4D5-364B-B4A6-09C20B9E570E}" type="pres">
      <dgm:prSet presAssocID="{38938DB2-7FE1-4B1A-A7A2-95D8391D52BC}" presName="rootComposite1" presStyleCnt="0"/>
      <dgm:spPr/>
    </dgm:pt>
    <dgm:pt modelId="{045ECEBB-8328-8545-9E06-EE8D54A6AC33}" type="pres">
      <dgm:prSet presAssocID="{38938DB2-7FE1-4B1A-A7A2-95D8391D52BC}" presName="rootText1" presStyleLbl="node0" presStyleIdx="1" presStyleCnt="4">
        <dgm:presLayoutVars>
          <dgm:chPref val="3"/>
        </dgm:presLayoutVars>
      </dgm:prSet>
      <dgm:spPr/>
    </dgm:pt>
    <dgm:pt modelId="{ABB9152F-7E43-C143-A160-41DA76BB13F9}" type="pres">
      <dgm:prSet presAssocID="{38938DB2-7FE1-4B1A-A7A2-95D8391D52BC}" presName="rootConnector1" presStyleLbl="node1" presStyleIdx="0" presStyleCnt="0"/>
      <dgm:spPr/>
    </dgm:pt>
    <dgm:pt modelId="{8B1ABDAC-E68B-8342-AE71-B8AE1589D074}" type="pres">
      <dgm:prSet presAssocID="{38938DB2-7FE1-4B1A-A7A2-95D8391D52BC}" presName="hierChild2" presStyleCnt="0"/>
      <dgm:spPr/>
    </dgm:pt>
    <dgm:pt modelId="{E454E39F-9FDB-6840-8E07-4898AA7EF96B}" type="pres">
      <dgm:prSet presAssocID="{38938DB2-7FE1-4B1A-A7A2-95D8391D52BC}" presName="hierChild3" presStyleCnt="0"/>
      <dgm:spPr/>
    </dgm:pt>
    <dgm:pt modelId="{D1A6D84C-F8E5-FF48-BE7D-E022E092357B}" type="pres">
      <dgm:prSet presAssocID="{2E83153C-DE73-46BB-AF08-0403B5226BCD}" presName="hierRoot1" presStyleCnt="0">
        <dgm:presLayoutVars>
          <dgm:hierBranch val="init"/>
        </dgm:presLayoutVars>
      </dgm:prSet>
      <dgm:spPr/>
    </dgm:pt>
    <dgm:pt modelId="{A13BA4DA-3764-3746-9BE5-2196576B821C}" type="pres">
      <dgm:prSet presAssocID="{2E83153C-DE73-46BB-AF08-0403B5226BCD}" presName="rootComposite1" presStyleCnt="0"/>
      <dgm:spPr/>
    </dgm:pt>
    <dgm:pt modelId="{2BE4030A-ADAD-7948-BBE2-0B5CB3B2E134}" type="pres">
      <dgm:prSet presAssocID="{2E83153C-DE73-46BB-AF08-0403B5226BCD}" presName="rootText1" presStyleLbl="node0" presStyleIdx="2" presStyleCnt="4">
        <dgm:presLayoutVars>
          <dgm:chPref val="3"/>
        </dgm:presLayoutVars>
      </dgm:prSet>
      <dgm:spPr/>
    </dgm:pt>
    <dgm:pt modelId="{A02556FC-ADBE-3742-9CF2-D373F622F17D}" type="pres">
      <dgm:prSet presAssocID="{2E83153C-DE73-46BB-AF08-0403B5226BCD}" presName="rootConnector1" presStyleLbl="node1" presStyleIdx="0" presStyleCnt="0"/>
      <dgm:spPr/>
    </dgm:pt>
    <dgm:pt modelId="{84269B95-3D46-914E-890E-A93DC7A35795}" type="pres">
      <dgm:prSet presAssocID="{2E83153C-DE73-46BB-AF08-0403B5226BCD}" presName="hierChild2" presStyleCnt="0"/>
      <dgm:spPr/>
    </dgm:pt>
    <dgm:pt modelId="{4357995D-F217-D944-8FDD-3B025DFE1844}" type="pres">
      <dgm:prSet presAssocID="{2E83153C-DE73-46BB-AF08-0403B5226BCD}" presName="hierChild3" presStyleCnt="0"/>
      <dgm:spPr/>
    </dgm:pt>
    <dgm:pt modelId="{891C41D9-E848-804F-883B-676D78F48263}" type="pres">
      <dgm:prSet presAssocID="{3B0ACF47-D8BE-4E01-8EA7-5AA62A91B710}" presName="hierRoot1" presStyleCnt="0">
        <dgm:presLayoutVars>
          <dgm:hierBranch val="init"/>
        </dgm:presLayoutVars>
      </dgm:prSet>
      <dgm:spPr/>
    </dgm:pt>
    <dgm:pt modelId="{1D850C8B-CE99-C745-8D0C-285972122913}" type="pres">
      <dgm:prSet presAssocID="{3B0ACF47-D8BE-4E01-8EA7-5AA62A91B710}" presName="rootComposite1" presStyleCnt="0"/>
      <dgm:spPr/>
    </dgm:pt>
    <dgm:pt modelId="{29A5B9E9-3293-8846-B0AA-CE378B55F0FD}" type="pres">
      <dgm:prSet presAssocID="{3B0ACF47-D8BE-4E01-8EA7-5AA62A91B710}" presName="rootText1" presStyleLbl="node0" presStyleIdx="3" presStyleCnt="4">
        <dgm:presLayoutVars>
          <dgm:chPref val="3"/>
        </dgm:presLayoutVars>
      </dgm:prSet>
      <dgm:spPr/>
    </dgm:pt>
    <dgm:pt modelId="{5D022FDA-A8EE-1F4B-A7CD-B0DA6E8BCD27}" type="pres">
      <dgm:prSet presAssocID="{3B0ACF47-D8BE-4E01-8EA7-5AA62A91B710}" presName="rootConnector1" presStyleLbl="node1" presStyleIdx="0" presStyleCnt="0"/>
      <dgm:spPr/>
    </dgm:pt>
    <dgm:pt modelId="{F574A6F7-9222-E640-B380-AFD5D03A6B8F}" type="pres">
      <dgm:prSet presAssocID="{3B0ACF47-D8BE-4E01-8EA7-5AA62A91B710}" presName="hierChild2" presStyleCnt="0"/>
      <dgm:spPr/>
    </dgm:pt>
    <dgm:pt modelId="{24651B2F-CCCD-604F-8685-263964F2ADAA}" type="pres">
      <dgm:prSet presAssocID="{15CC8567-9264-4C38-9F06-0395B2D211FD}" presName="Name37" presStyleLbl="parChTrans1D2" presStyleIdx="0" presStyleCnt="3"/>
      <dgm:spPr/>
    </dgm:pt>
    <dgm:pt modelId="{EB1F8838-6435-114F-BBD8-DB198A5FBE2D}" type="pres">
      <dgm:prSet presAssocID="{806E9203-71B8-4879-8ED5-0688CA4593F5}" presName="hierRoot2" presStyleCnt="0">
        <dgm:presLayoutVars>
          <dgm:hierBranch val="init"/>
        </dgm:presLayoutVars>
      </dgm:prSet>
      <dgm:spPr/>
    </dgm:pt>
    <dgm:pt modelId="{EEA541AE-CC04-FB45-B849-192DA1F5693A}" type="pres">
      <dgm:prSet presAssocID="{806E9203-71B8-4879-8ED5-0688CA4593F5}" presName="rootComposite" presStyleCnt="0"/>
      <dgm:spPr/>
    </dgm:pt>
    <dgm:pt modelId="{AD19E37B-07BC-6B42-B34E-6CBC4DBB1754}" type="pres">
      <dgm:prSet presAssocID="{806E9203-71B8-4879-8ED5-0688CA4593F5}" presName="rootText" presStyleLbl="node2" presStyleIdx="0" presStyleCnt="3">
        <dgm:presLayoutVars>
          <dgm:chPref val="3"/>
        </dgm:presLayoutVars>
      </dgm:prSet>
      <dgm:spPr/>
    </dgm:pt>
    <dgm:pt modelId="{FBE29C9F-F8E5-C34E-B72F-8E56EA752637}" type="pres">
      <dgm:prSet presAssocID="{806E9203-71B8-4879-8ED5-0688CA4593F5}" presName="rootConnector" presStyleLbl="node2" presStyleIdx="0" presStyleCnt="3"/>
      <dgm:spPr/>
    </dgm:pt>
    <dgm:pt modelId="{E09D2811-AF96-6C47-BCAF-3CE90B86968B}" type="pres">
      <dgm:prSet presAssocID="{806E9203-71B8-4879-8ED5-0688CA4593F5}" presName="hierChild4" presStyleCnt="0"/>
      <dgm:spPr/>
    </dgm:pt>
    <dgm:pt modelId="{0648F527-EB4E-5242-98A3-D9CEB7EAC12E}" type="pres">
      <dgm:prSet presAssocID="{806E9203-71B8-4879-8ED5-0688CA4593F5}" presName="hierChild5" presStyleCnt="0"/>
      <dgm:spPr/>
    </dgm:pt>
    <dgm:pt modelId="{C7E5A21E-A49C-A04C-9CB4-3BD60A4B70D2}" type="pres">
      <dgm:prSet presAssocID="{0E27526D-2FA0-45E9-A0BD-87B318C3F038}" presName="Name37" presStyleLbl="parChTrans1D2" presStyleIdx="1" presStyleCnt="3"/>
      <dgm:spPr/>
    </dgm:pt>
    <dgm:pt modelId="{872D7D7D-8585-2747-91A8-8374FBF95925}" type="pres">
      <dgm:prSet presAssocID="{2FCDE10C-8219-4361-AFF2-2690A074704C}" presName="hierRoot2" presStyleCnt="0">
        <dgm:presLayoutVars>
          <dgm:hierBranch val="init"/>
        </dgm:presLayoutVars>
      </dgm:prSet>
      <dgm:spPr/>
    </dgm:pt>
    <dgm:pt modelId="{FEE54BDD-FD05-494F-8E79-483DF63404F6}" type="pres">
      <dgm:prSet presAssocID="{2FCDE10C-8219-4361-AFF2-2690A074704C}" presName="rootComposite" presStyleCnt="0"/>
      <dgm:spPr/>
    </dgm:pt>
    <dgm:pt modelId="{C9785A14-A211-FC4C-A3BD-1FA84EB51627}" type="pres">
      <dgm:prSet presAssocID="{2FCDE10C-8219-4361-AFF2-2690A074704C}" presName="rootText" presStyleLbl="node2" presStyleIdx="1" presStyleCnt="3">
        <dgm:presLayoutVars>
          <dgm:chPref val="3"/>
        </dgm:presLayoutVars>
      </dgm:prSet>
      <dgm:spPr/>
    </dgm:pt>
    <dgm:pt modelId="{AC4B3907-3B41-504F-9641-D4A07926B9CB}" type="pres">
      <dgm:prSet presAssocID="{2FCDE10C-8219-4361-AFF2-2690A074704C}" presName="rootConnector" presStyleLbl="node2" presStyleIdx="1" presStyleCnt="3"/>
      <dgm:spPr/>
    </dgm:pt>
    <dgm:pt modelId="{BC305A5C-207E-744B-8FF9-9F8EBC28BFCA}" type="pres">
      <dgm:prSet presAssocID="{2FCDE10C-8219-4361-AFF2-2690A074704C}" presName="hierChild4" presStyleCnt="0"/>
      <dgm:spPr/>
    </dgm:pt>
    <dgm:pt modelId="{9CAB5F91-11C0-7740-AA7D-7237F2CA09BB}" type="pres">
      <dgm:prSet presAssocID="{2FCDE10C-8219-4361-AFF2-2690A074704C}" presName="hierChild5" presStyleCnt="0"/>
      <dgm:spPr/>
    </dgm:pt>
    <dgm:pt modelId="{7B55CA32-78CD-824E-9C74-D3FDF102BB3C}" type="pres">
      <dgm:prSet presAssocID="{C2FCE72C-835D-4E0D-9E36-ED124EE88DC6}" presName="Name37" presStyleLbl="parChTrans1D2" presStyleIdx="2" presStyleCnt="3"/>
      <dgm:spPr/>
    </dgm:pt>
    <dgm:pt modelId="{64E6A99D-3A0F-914F-8094-58C66702CC5F}" type="pres">
      <dgm:prSet presAssocID="{37D96F3A-F22F-457E-95A5-8B9ED9E54034}" presName="hierRoot2" presStyleCnt="0">
        <dgm:presLayoutVars>
          <dgm:hierBranch val="init"/>
        </dgm:presLayoutVars>
      </dgm:prSet>
      <dgm:spPr/>
    </dgm:pt>
    <dgm:pt modelId="{821C3792-BFAC-CB41-8CCB-CF822A7C6419}" type="pres">
      <dgm:prSet presAssocID="{37D96F3A-F22F-457E-95A5-8B9ED9E54034}" presName="rootComposite" presStyleCnt="0"/>
      <dgm:spPr/>
    </dgm:pt>
    <dgm:pt modelId="{4062FA61-098B-3C4C-8880-38315B3EBBBC}" type="pres">
      <dgm:prSet presAssocID="{37D96F3A-F22F-457E-95A5-8B9ED9E54034}" presName="rootText" presStyleLbl="node2" presStyleIdx="2" presStyleCnt="3">
        <dgm:presLayoutVars>
          <dgm:chPref val="3"/>
        </dgm:presLayoutVars>
      </dgm:prSet>
      <dgm:spPr/>
    </dgm:pt>
    <dgm:pt modelId="{C0D30F49-02B0-8945-8A89-7F5D28DF28C5}" type="pres">
      <dgm:prSet presAssocID="{37D96F3A-F22F-457E-95A5-8B9ED9E54034}" presName="rootConnector" presStyleLbl="node2" presStyleIdx="2" presStyleCnt="3"/>
      <dgm:spPr/>
    </dgm:pt>
    <dgm:pt modelId="{50018077-331D-044D-8F61-AF55DAA54B17}" type="pres">
      <dgm:prSet presAssocID="{37D96F3A-F22F-457E-95A5-8B9ED9E54034}" presName="hierChild4" presStyleCnt="0"/>
      <dgm:spPr/>
    </dgm:pt>
    <dgm:pt modelId="{20084659-C9A4-604A-B196-296FF894081F}" type="pres">
      <dgm:prSet presAssocID="{37D96F3A-F22F-457E-95A5-8B9ED9E54034}" presName="hierChild5" presStyleCnt="0"/>
      <dgm:spPr/>
    </dgm:pt>
    <dgm:pt modelId="{279CEE88-0922-A443-87E7-F0CB3CC3559A}" type="pres">
      <dgm:prSet presAssocID="{3B0ACF47-D8BE-4E01-8EA7-5AA62A91B710}" presName="hierChild3" presStyleCnt="0"/>
      <dgm:spPr/>
    </dgm:pt>
  </dgm:ptLst>
  <dgm:cxnLst>
    <dgm:cxn modelId="{62622D05-7C96-481D-B7C4-28AA3AFBF423}" srcId="{7DF218B2-6CB0-482C-9F5E-D48D3B51F8D5}" destId="{2E83153C-DE73-46BB-AF08-0403B5226BCD}" srcOrd="2" destOrd="0" parTransId="{5FC4BA11-2CA0-4D32-B452-81BB6FE0EA71}" sibTransId="{61CEF7ED-60FB-4FDA-AB28-6DE3324505B6}"/>
    <dgm:cxn modelId="{6D148F0C-5E55-9645-B456-2558D7F707E2}" type="presOf" srcId="{806E9203-71B8-4879-8ED5-0688CA4593F5}" destId="{FBE29C9F-F8E5-C34E-B72F-8E56EA752637}" srcOrd="1" destOrd="0" presId="urn:microsoft.com/office/officeart/2005/8/layout/orgChart1"/>
    <dgm:cxn modelId="{6FE8F20D-97C9-534E-BB4E-9D6D9F0A8DF9}" type="presOf" srcId="{C2FCE72C-835D-4E0D-9E36-ED124EE88DC6}" destId="{7B55CA32-78CD-824E-9C74-D3FDF102BB3C}" srcOrd="0" destOrd="0" presId="urn:microsoft.com/office/officeart/2005/8/layout/orgChart1"/>
    <dgm:cxn modelId="{F16E7219-7DE3-4145-AAA2-DF73765C1006}" type="presOf" srcId="{0E27526D-2FA0-45E9-A0BD-87B318C3F038}" destId="{C7E5A21E-A49C-A04C-9CB4-3BD60A4B70D2}" srcOrd="0" destOrd="0" presId="urn:microsoft.com/office/officeart/2005/8/layout/orgChart1"/>
    <dgm:cxn modelId="{04720828-6DB2-F044-83AE-8C0F48817AB7}" type="presOf" srcId="{D7481701-06D0-420F-A0F9-1469AD392C2F}" destId="{C6B8A888-4361-6F4D-83B6-3034C6798F5C}" srcOrd="1" destOrd="0" presId="urn:microsoft.com/office/officeart/2005/8/layout/orgChart1"/>
    <dgm:cxn modelId="{BB80BB36-DB51-4BBA-9650-1032E8350FDD}" srcId="{3B0ACF47-D8BE-4E01-8EA7-5AA62A91B710}" destId="{806E9203-71B8-4879-8ED5-0688CA4593F5}" srcOrd="0" destOrd="0" parTransId="{15CC8567-9264-4C38-9F06-0395B2D211FD}" sibTransId="{571CFB0E-0C29-4FC5-82FC-BA840834FE3E}"/>
    <dgm:cxn modelId="{4B80613A-C54C-6C46-AC5A-AD7906CB87C8}" type="presOf" srcId="{7DF218B2-6CB0-482C-9F5E-D48D3B51F8D5}" destId="{FD72D3BC-0EB5-8B49-896C-87AC5D56D7AC}" srcOrd="0" destOrd="0" presId="urn:microsoft.com/office/officeart/2005/8/layout/orgChart1"/>
    <dgm:cxn modelId="{4553A33B-1F2A-B84E-AC3D-19367CE3B541}" type="presOf" srcId="{2FCDE10C-8219-4361-AFF2-2690A074704C}" destId="{AC4B3907-3B41-504F-9641-D4A07926B9CB}" srcOrd="1" destOrd="0" presId="urn:microsoft.com/office/officeart/2005/8/layout/orgChart1"/>
    <dgm:cxn modelId="{4DADBA3C-71DF-6A4B-9BAA-3FF66CF9DD1B}" type="presOf" srcId="{15CC8567-9264-4C38-9F06-0395B2D211FD}" destId="{24651B2F-CCCD-604F-8685-263964F2ADAA}" srcOrd="0" destOrd="0" presId="urn:microsoft.com/office/officeart/2005/8/layout/orgChart1"/>
    <dgm:cxn modelId="{D16B9665-05A7-214D-BD06-CC8610FCD1E6}" type="presOf" srcId="{38938DB2-7FE1-4B1A-A7A2-95D8391D52BC}" destId="{ABB9152F-7E43-C143-A160-41DA76BB13F9}" srcOrd="1" destOrd="0" presId="urn:microsoft.com/office/officeart/2005/8/layout/orgChart1"/>
    <dgm:cxn modelId="{EE9F216D-76E7-B14D-939E-9A236999D42C}" type="presOf" srcId="{37D96F3A-F22F-457E-95A5-8B9ED9E54034}" destId="{C0D30F49-02B0-8945-8A89-7F5D28DF28C5}" srcOrd="1" destOrd="0" presId="urn:microsoft.com/office/officeart/2005/8/layout/orgChart1"/>
    <dgm:cxn modelId="{A03E3284-EECA-4EC0-8048-24E7334FADF0}" srcId="{3B0ACF47-D8BE-4E01-8EA7-5AA62A91B710}" destId="{37D96F3A-F22F-457E-95A5-8B9ED9E54034}" srcOrd="2" destOrd="0" parTransId="{C2FCE72C-835D-4E0D-9E36-ED124EE88DC6}" sibTransId="{74ACCA96-B0E6-4970-A351-371B18D21DBD}"/>
    <dgm:cxn modelId="{893A7789-7B40-ED41-8B8D-4D7D1CE99851}" type="presOf" srcId="{2E83153C-DE73-46BB-AF08-0403B5226BCD}" destId="{A02556FC-ADBE-3742-9CF2-D373F622F17D}" srcOrd="1" destOrd="0" presId="urn:microsoft.com/office/officeart/2005/8/layout/orgChart1"/>
    <dgm:cxn modelId="{2D68FC8D-79DF-4CF9-BE0D-134A491FAC81}" srcId="{3B0ACF47-D8BE-4E01-8EA7-5AA62A91B710}" destId="{2FCDE10C-8219-4361-AFF2-2690A074704C}" srcOrd="1" destOrd="0" parTransId="{0E27526D-2FA0-45E9-A0BD-87B318C3F038}" sibTransId="{2831271A-3D87-46DC-9627-FEE49D3918CF}"/>
    <dgm:cxn modelId="{22818191-78AC-E141-86DC-D43E6BBE2897}" type="presOf" srcId="{37D96F3A-F22F-457E-95A5-8B9ED9E54034}" destId="{4062FA61-098B-3C4C-8880-38315B3EBBBC}" srcOrd="0" destOrd="0" presId="urn:microsoft.com/office/officeart/2005/8/layout/orgChart1"/>
    <dgm:cxn modelId="{CDACF6A0-8FDF-E642-8A40-0B670D737F51}" type="presOf" srcId="{2FCDE10C-8219-4361-AFF2-2690A074704C}" destId="{C9785A14-A211-FC4C-A3BD-1FA84EB51627}" srcOrd="0" destOrd="0" presId="urn:microsoft.com/office/officeart/2005/8/layout/orgChart1"/>
    <dgm:cxn modelId="{EB8F85AB-E0D7-D34A-8CFE-991947B5475A}" type="presOf" srcId="{38938DB2-7FE1-4B1A-A7A2-95D8391D52BC}" destId="{045ECEBB-8328-8545-9E06-EE8D54A6AC33}" srcOrd="0" destOrd="0" presId="urn:microsoft.com/office/officeart/2005/8/layout/orgChart1"/>
    <dgm:cxn modelId="{B161E3AB-4C57-49AE-8BF0-044B0A02518C}" srcId="{7DF218B2-6CB0-482C-9F5E-D48D3B51F8D5}" destId="{38938DB2-7FE1-4B1A-A7A2-95D8391D52BC}" srcOrd="1" destOrd="0" parTransId="{5EF14CCC-CB5B-4E7F-B3D4-0C027882374A}" sibTransId="{F4A21BE9-9BD6-4E69-B2F0-65407B2D1894}"/>
    <dgm:cxn modelId="{EF9F01AD-849F-0B41-A64A-E974DF552D06}" type="presOf" srcId="{D7481701-06D0-420F-A0F9-1469AD392C2F}" destId="{F0D1F7EB-5D2E-C34E-9291-3C9089FBB6A2}" srcOrd="0" destOrd="0" presId="urn:microsoft.com/office/officeart/2005/8/layout/orgChart1"/>
    <dgm:cxn modelId="{DA014BAE-9B34-2646-8EEE-05A47BAE1955}" type="presOf" srcId="{2E83153C-DE73-46BB-AF08-0403B5226BCD}" destId="{2BE4030A-ADAD-7948-BBE2-0B5CB3B2E134}" srcOrd="0" destOrd="0" presId="urn:microsoft.com/office/officeart/2005/8/layout/orgChart1"/>
    <dgm:cxn modelId="{74D1A1B6-D188-C44D-86E0-556E80033584}" type="presOf" srcId="{3B0ACF47-D8BE-4E01-8EA7-5AA62A91B710}" destId="{5D022FDA-A8EE-1F4B-A7CD-B0DA6E8BCD27}" srcOrd="1" destOrd="0" presId="urn:microsoft.com/office/officeart/2005/8/layout/orgChart1"/>
    <dgm:cxn modelId="{F6F0A8C1-C1BE-4E44-9F35-6755C4035296}" srcId="{7DF218B2-6CB0-482C-9F5E-D48D3B51F8D5}" destId="{D7481701-06D0-420F-A0F9-1469AD392C2F}" srcOrd="0" destOrd="0" parTransId="{FC4A4693-6140-4668-B6E7-8CD05D5EC98D}" sibTransId="{FF0C9C27-9A84-403E-BE92-3E8CE75C939E}"/>
    <dgm:cxn modelId="{6C059AC3-7946-9840-BFCA-5D8680C063E0}" type="presOf" srcId="{806E9203-71B8-4879-8ED5-0688CA4593F5}" destId="{AD19E37B-07BC-6B42-B34E-6CBC4DBB1754}" srcOrd="0" destOrd="0" presId="urn:microsoft.com/office/officeart/2005/8/layout/orgChart1"/>
    <dgm:cxn modelId="{8327D7E0-CF5B-4287-B196-5856B71B3191}" srcId="{7DF218B2-6CB0-482C-9F5E-D48D3B51F8D5}" destId="{3B0ACF47-D8BE-4E01-8EA7-5AA62A91B710}" srcOrd="3" destOrd="0" parTransId="{73CE1E75-9A7B-44EA-BE93-6675B11B9AA7}" sibTransId="{375B807E-A90A-454F-8ECB-B754BE4E7AD5}"/>
    <dgm:cxn modelId="{89AE31FE-1763-794D-9C11-2AD75AB538C2}" type="presOf" srcId="{3B0ACF47-D8BE-4E01-8EA7-5AA62A91B710}" destId="{29A5B9E9-3293-8846-B0AA-CE378B55F0FD}" srcOrd="0" destOrd="0" presId="urn:microsoft.com/office/officeart/2005/8/layout/orgChart1"/>
    <dgm:cxn modelId="{90C257B6-1354-AB44-97E0-543361B60ACE}" type="presParOf" srcId="{FD72D3BC-0EB5-8B49-896C-87AC5D56D7AC}" destId="{A2B6175D-A480-F04D-80C5-4BA9459723B0}" srcOrd="0" destOrd="0" presId="urn:microsoft.com/office/officeart/2005/8/layout/orgChart1"/>
    <dgm:cxn modelId="{3C37BEA4-35A8-EA43-8F26-6F6BC2E600A0}" type="presParOf" srcId="{A2B6175D-A480-F04D-80C5-4BA9459723B0}" destId="{1A81815C-73FE-7A44-A172-FE163E8938AA}" srcOrd="0" destOrd="0" presId="urn:microsoft.com/office/officeart/2005/8/layout/orgChart1"/>
    <dgm:cxn modelId="{5093E224-E365-1C46-9A3E-1AFBBE2128B8}" type="presParOf" srcId="{1A81815C-73FE-7A44-A172-FE163E8938AA}" destId="{F0D1F7EB-5D2E-C34E-9291-3C9089FBB6A2}" srcOrd="0" destOrd="0" presId="urn:microsoft.com/office/officeart/2005/8/layout/orgChart1"/>
    <dgm:cxn modelId="{DF5A9860-59F6-3A49-8DC3-719CC80D787D}" type="presParOf" srcId="{1A81815C-73FE-7A44-A172-FE163E8938AA}" destId="{C6B8A888-4361-6F4D-83B6-3034C6798F5C}" srcOrd="1" destOrd="0" presId="urn:microsoft.com/office/officeart/2005/8/layout/orgChart1"/>
    <dgm:cxn modelId="{69F3DCEC-BEFB-9F40-AC7D-6B3057D2A7E4}" type="presParOf" srcId="{A2B6175D-A480-F04D-80C5-4BA9459723B0}" destId="{C8024148-A8B6-964C-BA19-8EF749084947}" srcOrd="1" destOrd="0" presId="urn:microsoft.com/office/officeart/2005/8/layout/orgChart1"/>
    <dgm:cxn modelId="{7BE8DE1E-5327-2A40-AD22-E5D796FD4B42}" type="presParOf" srcId="{A2B6175D-A480-F04D-80C5-4BA9459723B0}" destId="{2C2DF85F-333E-4841-8425-D2AFE481E053}" srcOrd="2" destOrd="0" presId="urn:microsoft.com/office/officeart/2005/8/layout/orgChart1"/>
    <dgm:cxn modelId="{38E0BCBD-9E88-F44C-8DA2-847F5880D1C9}" type="presParOf" srcId="{FD72D3BC-0EB5-8B49-896C-87AC5D56D7AC}" destId="{D2D7B5BC-AF36-1243-A2AF-2CBEA05630E2}" srcOrd="1" destOrd="0" presId="urn:microsoft.com/office/officeart/2005/8/layout/orgChart1"/>
    <dgm:cxn modelId="{3AF865F1-11B8-884E-A53C-A44838B18435}" type="presParOf" srcId="{D2D7B5BC-AF36-1243-A2AF-2CBEA05630E2}" destId="{FA75C9F6-D4D5-364B-B4A6-09C20B9E570E}" srcOrd="0" destOrd="0" presId="urn:microsoft.com/office/officeart/2005/8/layout/orgChart1"/>
    <dgm:cxn modelId="{A055115A-5E7F-F34D-8B73-FAD665AA3218}" type="presParOf" srcId="{FA75C9F6-D4D5-364B-B4A6-09C20B9E570E}" destId="{045ECEBB-8328-8545-9E06-EE8D54A6AC33}" srcOrd="0" destOrd="0" presId="urn:microsoft.com/office/officeart/2005/8/layout/orgChart1"/>
    <dgm:cxn modelId="{33C439D5-FD25-5A44-9957-62833CDA3838}" type="presParOf" srcId="{FA75C9F6-D4D5-364B-B4A6-09C20B9E570E}" destId="{ABB9152F-7E43-C143-A160-41DA76BB13F9}" srcOrd="1" destOrd="0" presId="urn:microsoft.com/office/officeart/2005/8/layout/orgChart1"/>
    <dgm:cxn modelId="{6E962D24-CC25-4742-8980-1C8FE15C6264}" type="presParOf" srcId="{D2D7B5BC-AF36-1243-A2AF-2CBEA05630E2}" destId="{8B1ABDAC-E68B-8342-AE71-B8AE1589D074}" srcOrd="1" destOrd="0" presId="urn:microsoft.com/office/officeart/2005/8/layout/orgChart1"/>
    <dgm:cxn modelId="{C20E9B73-48E3-1447-B9D7-62B50C165367}" type="presParOf" srcId="{D2D7B5BC-AF36-1243-A2AF-2CBEA05630E2}" destId="{E454E39F-9FDB-6840-8E07-4898AA7EF96B}" srcOrd="2" destOrd="0" presId="urn:microsoft.com/office/officeart/2005/8/layout/orgChart1"/>
    <dgm:cxn modelId="{3904A6AB-7C17-BA47-B3B8-D0914FCD029D}" type="presParOf" srcId="{FD72D3BC-0EB5-8B49-896C-87AC5D56D7AC}" destId="{D1A6D84C-F8E5-FF48-BE7D-E022E092357B}" srcOrd="2" destOrd="0" presId="urn:microsoft.com/office/officeart/2005/8/layout/orgChart1"/>
    <dgm:cxn modelId="{4688BB97-E704-B744-997C-AE62313A0582}" type="presParOf" srcId="{D1A6D84C-F8E5-FF48-BE7D-E022E092357B}" destId="{A13BA4DA-3764-3746-9BE5-2196576B821C}" srcOrd="0" destOrd="0" presId="urn:microsoft.com/office/officeart/2005/8/layout/orgChart1"/>
    <dgm:cxn modelId="{B41A2D3C-A2D3-CA40-9E3B-C4FCC8203E18}" type="presParOf" srcId="{A13BA4DA-3764-3746-9BE5-2196576B821C}" destId="{2BE4030A-ADAD-7948-BBE2-0B5CB3B2E134}" srcOrd="0" destOrd="0" presId="urn:microsoft.com/office/officeart/2005/8/layout/orgChart1"/>
    <dgm:cxn modelId="{C9B9E1F9-F786-8D4F-BCF0-C5EE0971CE92}" type="presParOf" srcId="{A13BA4DA-3764-3746-9BE5-2196576B821C}" destId="{A02556FC-ADBE-3742-9CF2-D373F622F17D}" srcOrd="1" destOrd="0" presId="urn:microsoft.com/office/officeart/2005/8/layout/orgChart1"/>
    <dgm:cxn modelId="{C2B9D178-0044-774E-83EF-30DC5ADE0376}" type="presParOf" srcId="{D1A6D84C-F8E5-FF48-BE7D-E022E092357B}" destId="{84269B95-3D46-914E-890E-A93DC7A35795}" srcOrd="1" destOrd="0" presId="urn:microsoft.com/office/officeart/2005/8/layout/orgChart1"/>
    <dgm:cxn modelId="{B5DA6F54-B77E-134E-B9CB-7376066EBEB6}" type="presParOf" srcId="{D1A6D84C-F8E5-FF48-BE7D-E022E092357B}" destId="{4357995D-F217-D944-8FDD-3B025DFE1844}" srcOrd="2" destOrd="0" presId="urn:microsoft.com/office/officeart/2005/8/layout/orgChart1"/>
    <dgm:cxn modelId="{EC2F6F40-B6F9-3D4D-815C-F3617DF90557}" type="presParOf" srcId="{FD72D3BC-0EB5-8B49-896C-87AC5D56D7AC}" destId="{891C41D9-E848-804F-883B-676D78F48263}" srcOrd="3" destOrd="0" presId="urn:microsoft.com/office/officeart/2005/8/layout/orgChart1"/>
    <dgm:cxn modelId="{A8F36FAD-0062-B44E-9A98-37AB438D64B3}" type="presParOf" srcId="{891C41D9-E848-804F-883B-676D78F48263}" destId="{1D850C8B-CE99-C745-8D0C-285972122913}" srcOrd="0" destOrd="0" presId="urn:microsoft.com/office/officeart/2005/8/layout/orgChart1"/>
    <dgm:cxn modelId="{087110FD-9491-754E-A655-5EF91FCC4466}" type="presParOf" srcId="{1D850C8B-CE99-C745-8D0C-285972122913}" destId="{29A5B9E9-3293-8846-B0AA-CE378B55F0FD}" srcOrd="0" destOrd="0" presId="urn:microsoft.com/office/officeart/2005/8/layout/orgChart1"/>
    <dgm:cxn modelId="{6C96A8C1-6B07-D04C-B67E-1DE78752739C}" type="presParOf" srcId="{1D850C8B-CE99-C745-8D0C-285972122913}" destId="{5D022FDA-A8EE-1F4B-A7CD-B0DA6E8BCD27}" srcOrd="1" destOrd="0" presId="urn:microsoft.com/office/officeart/2005/8/layout/orgChart1"/>
    <dgm:cxn modelId="{F89E19EC-08B5-4B47-8838-FDF854DBAE3A}" type="presParOf" srcId="{891C41D9-E848-804F-883B-676D78F48263}" destId="{F574A6F7-9222-E640-B380-AFD5D03A6B8F}" srcOrd="1" destOrd="0" presId="urn:microsoft.com/office/officeart/2005/8/layout/orgChart1"/>
    <dgm:cxn modelId="{F1FE6042-D916-0D43-B9EE-80A9CF9F6DAF}" type="presParOf" srcId="{F574A6F7-9222-E640-B380-AFD5D03A6B8F}" destId="{24651B2F-CCCD-604F-8685-263964F2ADAA}" srcOrd="0" destOrd="0" presId="urn:microsoft.com/office/officeart/2005/8/layout/orgChart1"/>
    <dgm:cxn modelId="{A04DA20A-AF37-AF4B-B4F8-B7B4D5556E37}" type="presParOf" srcId="{F574A6F7-9222-E640-B380-AFD5D03A6B8F}" destId="{EB1F8838-6435-114F-BBD8-DB198A5FBE2D}" srcOrd="1" destOrd="0" presId="urn:microsoft.com/office/officeart/2005/8/layout/orgChart1"/>
    <dgm:cxn modelId="{C578856B-5D00-754B-ADB6-8B391FD1F8B8}" type="presParOf" srcId="{EB1F8838-6435-114F-BBD8-DB198A5FBE2D}" destId="{EEA541AE-CC04-FB45-B849-192DA1F5693A}" srcOrd="0" destOrd="0" presId="urn:microsoft.com/office/officeart/2005/8/layout/orgChart1"/>
    <dgm:cxn modelId="{925021B3-CA6C-7146-8270-0560572A8537}" type="presParOf" srcId="{EEA541AE-CC04-FB45-B849-192DA1F5693A}" destId="{AD19E37B-07BC-6B42-B34E-6CBC4DBB1754}" srcOrd="0" destOrd="0" presId="urn:microsoft.com/office/officeart/2005/8/layout/orgChart1"/>
    <dgm:cxn modelId="{149BD3DF-5ED3-444B-A110-C9FFC845FE71}" type="presParOf" srcId="{EEA541AE-CC04-FB45-B849-192DA1F5693A}" destId="{FBE29C9F-F8E5-C34E-B72F-8E56EA752637}" srcOrd="1" destOrd="0" presId="urn:microsoft.com/office/officeart/2005/8/layout/orgChart1"/>
    <dgm:cxn modelId="{C5A24599-37F9-6F4E-A84D-49BE474D42D2}" type="presParOf" srcId="{EB1F8838-6435-114F-BBD8-DB198A5FBE2D}" destId="{E09D2811-AF96-6C47-BCAF-3CE90B86968B}" srcOrd="1" destOrd="0" presId="urn:microsoft.com/office/officeart/2005/8/layout/orgChart1"/>
    <dgm:cxn modelId="{92D83B47-1F46-CF42-8340-1855B0FD1670}" type="presParOf" srcId="{EB1F8838-6435-114F-BBD8-DB198A5FBE2D}" destId="{0648F527-EB4E-5242-98A3-D9CEB7EAC12E}" srcOrd="2" destOrd="0" presId="urn:microsoft.com/office/officeart/2005/8/layout/orgChart1"/>
    <dgm:cxn modelId="{AC7ADCA7-1065-7045-AD0B-82ECF34E8ECE}" type="presParOf" srcId="{F574A6F7-9222-E640-B380-AFD5D03A6B8F}" destId="{C7E5A21E-A49C-A04C-9CB4-3BD60A4B70D2}" srcOrd="2" destOrd="0" presId="urn:microsoft.com/office/officeart/2005/8/layout/orgChart1"/>
    <dgm:cxn modelId="{70D04F32-CCDC-384F-8E67-A00AAA60E047}" type="presParOf" srcId="{F574A6F7-9222-E640-B380-AFD5D03A6B8F}" destId="{872D7D7D-8585-2747-91A8-8374FBF95925}" srcOrd="3" destOrd="0" presId="urn:microsoft.com/office/officeart/2005/8/layout/orgChart1"/>
    <dgm:cxn modelId="{910E4E92-CFE4-0246-9369-24FCF4EE40F7}" type="presParOf" srcId="{872D7D7D-8585-2747-91A8-8374FBF95925}" destId="{FEE54BDD-FD05-494F-8E79-483DF63404F6}" srcOrd="0" destOrd="0" presId="urn:microsoft.com/office/officeart/2005/8/layout/orgChart1"/>
    <dgm:cxn modelId="{4CE8F5E7-0DC4-B448-91A9-3B8A6CC7019D}" type="presParOf" srcId="{FEE54BDD-FD05-494F-8E79-483DF63404F6}" destId="{C9785A14-A211-FC4C-A3BD-1FA84EB51627}" srcOrd="0" destOrd="0" presId="urn:microsoft.com/office/officeart/2005/8/layout/orgChart1"/>
    <dgm:cxn modelId="{832396B4-97BF-3C46-BEC9-99BE108F7A02}" type="presParOf" srcId="{FEE54BDD-FD05-494F-8E79-483DF63404F6}" destId="{AC4B3907-3B41-504F-9641-D4A07926B9CB}" srcOrd="1" destOrd="0" presId="urn:microsoft.com/office/officeart/2005/8/layout/orgChart1"/>
    <dgm:cxn modelId="{4CF366AE-55A5-614A-8880-5AF32DA17670}" type="presParOf" srcId="{872D7D7D-8585-2747-91A8-8374FBF95925}" destId="{BC305A5C-207E-744B-8FF9-9F8EBC28BFCA}" srcOrd="1" destOrd="0" presId="urn:microsoft.com/office/officeart/2005/8/layout/orgChart1"/>
    <dgm:cxn modelId="{60F66A8B-1A16-CE41-95B2-AF8A9AEF81BC}" type="presParOf" srcId="{872D7D7D-8585-2747-91A8-8374FBF95925}" destId="{9CAB5F91-11C0-7740-AA7D-7237F2CA09BB}" srcOrd="2" destOrd="0" presId="urn:microsoft.com/office/officeart/2005/8/layout/orgChart1"/>
    <dgm:cxn modelId="{3B4842D4-B705-6042-B866-9C301A66EA85}" type="presParOf" srcId="{F574A6F7-9222-E640-B380-AFD5D03A6B8F}" destId="{7B55CA32-78CD-824E-9C74-D3FDF102BB3C}" srcOrd="4" destOrd="0" presId="urn:microsoft.com/office/officeart/2005/8/layout/orgChart1"/>
    <dgm:cxn modelId="{DE094D07-C158-974F-91BD-342D8FF10FB7}" type="presParOf" srcId="{F574A6F7-9222-E640-B380-AFD5D03A6B8F}" destId="{64E6A99D-3A0F-914F-8094-58C66702CC5F}" srcOrd="5" destOrd="0" presId="urn:microsoft.com/office/officeart/2005/8/layout/orgChart1"/>
    <dgm:cxn modelId="{E768F701-B0C8-BC41-8309-0C5274EFB639}" type="presParOf" srcId="{64E6A99D-3A0F-914F-8094-58C66702CC5F}" destId="{821C3792-BFAC-CB41-8CCB-CF822A7C6419}" srcOrd="0" destOrd="0" presId="urn:microsoft.com/office/officeart/2005/8/layout/orgChart1"/>
    <dgm:cxn modelId="{83C156A5-8CB4-7046-95E1-B50F188BCFD3}" type="presParOf" srcId="{821C3792-BFAC-CB41-8CCB-CF822A7C6419}" destId="{4062FA61-098B-3C4C-8880-38315B3EBBBC}" srcOrd="0" destOrd="0" presId="urn:microsoft.com/office/officeart/2005/8/layout/orgChart1"/>
    <dgm:cxn modelId="{966C5318-7461-0248-A2CD-FDDCCED1BCCE}" type="presParOf" srcId="{821C3792-BFAC-CB41-8CCB-CF822A7C6419}" destId="{C0D30F49-02B0-8945-8A89-7F5D28DF28C5}" srcOrd="1" destOrd="0" presId="urn:microsoft.com/office/officeart/2005/8/layout/orgChart1"/>
    <dgm:cxn modelId="{762A6F40-CD32-F442-9FED-2E04E9187967}" type="presParOf" srcId="{64E6A99D-3A0F-914F-8094-58C66702CC5F}" destId="{50018077-331D-044D-8F61-AF55DAA54B17}" srcOrd="1" destOrd="0" presId="urn:microsoft.com/office/officeart/2005/8/layout/orgChart1"/>
    <dgm:cxn modelId="{F6653886-D28A-DD41-A8EE-71CB8B6545A0}" type="presParOf" srcId="{64E6A99D-3A0F-914F-8094-58C66702CC5F}" destId="{20084659-C9A4-604A-B196-296FF894081F}" srcOrd="2" destOrd="0" presId="urn:microsoft.com/office/officeart/2005/8/layout/orgChart1"/>
    <dgm:cxn modelId="{A8275C1C-7A12-4248-8F57-86617BC80547}" type="presParOf" srcId="{891C41D9-E848-804F-883B-676D78F48263}" destId="{279CEE88-0922-A443-87E7-F0CB3CC3559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3D7E11-4996-47AC-A2FD-81A187F863F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DA29803-2E43-4535-935A-646015260AF3}">
      <dgm:prSet/>
      <dgm:spPr/>
      <dgm:t>
        <a:bodyPr/>
        <a:lstStyle/>
        <a:p>
          <a:pPr algn="ctr"/>
          <a:r>
            <a:rPr lang="fr-FR" dirty="0"/>
            <a:t>Bien être des salariés</a:t>
          </a:r>
          <a:endParaRPr lang="en-US" dirty="0"/>
        </a:p>
      </dgm:t>
    </dgm:pt>
    <dgm:pt modelId="{FBA880AF-F77D-428A-BAA7-1B9008B21191}" type="parTrans" cxnId="{71159BA1-BDB2-402D-A880-178861C2BC83}">
      <dgm:prSet/>
      <dgm:spPr/>
      <dgm:t>
        <a:bodyPr/>
        <a:lstStyle/>
        <a:p>
          <a:endParaRPr lang="en-US"/>
        </a:p>
      </dgm:t>
    </dgm:pt>
    <dgm:pt modelId="{86B18063-A567-49D4-BE88-2A0888D697F9}" type="sibTrans" cxnId="{71159BA1-BDB2-402D-A880-178861C2BC83}">
      <dgm:prSet/>
      <dgm:spPr/>
      <dgm:t>
        <a:bodyPr/>
        <a:lstStyle/>
        <a:p>
          <a:endParaRPr lang="en-US"/>
        </a:p>
      </dgm:t>
    </dgm:pt>
    <dgm:pt modelId="{4CF28D46-439A-4E18-A6F0-1F790E306682}">
      <dgm:prSet/>
      <dgm:spPr/>
      <dgm:t>
        <a:bodyPr/>
        <a:lstStyle/>
        <a:p>
          <a:pPr algn="ctr"/>
          <a:r>
            <a:rPr lang="fr-FR" dirty="0"/>
            <a:t>Energie éco-responsable(Partenaire à </a:t>
          </a:r>
          <a:r>
            <a:rPr lang="fr-FR" dirty="0" err="1"/>
            <a:t>Ecovadis</a:t>
          </a:r>
          <a:r>
            <a:rPr lang="fr-FR" dirty="0"/>
            <a:t>)</a:t>
          </a:r>
          <a:endParaRPr lang="en-US" dirty="0"/>
        </a:p>
      </dgm:t>
    </dgm:pt>
    <dgm:pt modelId="{974949F2-4880-4E1D-88B1-441FAED3CA30}" type="parTrans" cxnId="{FE7C0E46-F7D4-4C7A-B93E-FED16B446626}">
      <dgm:prSet/>
      <dgm:spPr/>
      <dgm:t>
        <a:bodyPr/>
        <a:lstStyle/>
        <a:p>
          <a:endParaRPr lang="en-US"/>
        </a:p>
      </dgm:t>
    </dgm:pt>
    <dgm:pt modelId="{702D83D6-2349-4D1D-8B74-AAD5310BA488}" type="sibTrans" cxnId="{FE7C0E46-F7D4-4C7A-B93E-FED16B446626}">
      <dgm:prSet/>
      <dgm:spPr/>
      <dgm:t>
        <a:bodyPr/>
        <a:lstStyle/>
        <a:p>
          <a:endParaRPr lang="en-US"/>
        </a:p>
      </dgm:t>
    </dgm:pt>
    <dgm:pt modelId="{7274E40C-D70D-4C82-90D3-A016CD3F7900}">
      <dgm:prSet/>
      <dgm:spPr/>
      <dgm:t>
        <a:bodyPr/>
        <a:lstStyle/>
        <a:p>
          <a:pPr algn="ctr"/>
          <a:r>
            <a:rPr lang="fr-FR" dirty="0"/>
            <a:t>Commerce équitable</a:t>
          </a:r>
          <a:endParaRPr lang="en-US" dirty="0"/>
        </a:p>
      </dgm:t>
    </dgm:pt>
    <dgm:pt modelId="{75F32F53-FF8E-436B-93FA-6B67DF352F25}" type="parTrans" cxnId="{FC1B53F6-70C6-4B42-904B-15CBB84F0917}">
      <dgm:prSet/>
      <dgm:spPr/>
      <dgm:t>
        <a:bodyPr/>
        <a:lstStyle/>
        <a:p>
          <a:endParaRPr lang="en-US"/>
        </a:p>
      </dgm:t>
    </dgm:pt>
    <dgm:pt modelId="{FCC91E61-C229-4607-9A02-36DB0BBE67F5}" type="sibTrans" cxnId="{FC1B53F6-70C6-4B42-904B-15CBB84F0917}">
      <dgm:prSet/>
      <dgm:spPr/>
      <dgm:t>
        <a:bodyPr/>
        <a:lstStyle/>
        <a:p>
          <a:endParaRPr lang="en-US"/>
        </a:p>
      </dgm:t>
    </dgm:pt>
    <dgm:pt modelId="{AF733172-AD11-47A0-8B36-B0B73FB3BE6D}">
      <dgm:prSet/>
      <dgm:spPr/>
      <dgm:t>
        <a:bodyPr/>
        <a:lstStyle/>
        <a:p>
          <a:pPr algn="ctr"/>
          <a:r>
            <a:rPr lang="fr-FR"/>
            <a:t>Diversité &amp; Inclusion</a:t>
          </a:r>
          <a:endParaRPr lang="en-US"/>
        </a:p>
      </dgm:t>
    </dgm:pt>
    <dgm:pt modelId="{7BBAC91E-8ABC-4664-AD9E-81C1A2D82C11}" type="parTrans" cxnId="{4A55D496-34BB-44F3-A7A8-CE4B65ADA5A9}">
      <dgm:prSet/>
      <dgm:spPr/>
      <dgm:t>
        <a:bodyPr/>
        <a:lstStyle/>
        <a:p>
          <a:endParaRPr lang="en-US"/>
        </a:p>
      </dgm:t>
    </dgm:pt>
    <dgm:pt modelId="{328DE54F-28C5-4E55-B18E-E912B4F4692D}" type="sibTrans" cxnId="{4A55D496-34BB-44F3-A7A8-CE4B65ADA5A9}">
      <dgm:prSet/>
      <dgm:spPr/>
      <dgm:t>
        <a:bodyPr/>
        <a:lstStyle/>
        <a:p>
          <a:endParaRPr lang="en-US"/>
        </a:p>
      </dgm:t>
    </dgm:pt>
    <dgm:pt modelId="{C8F01023-A2B3-49E3-B440-A150D7005DC7}">
      <dgm:prSet/>
      <dgm:spPr/>
      <dgm:t>
        <a:bodyPr/>
        <a:lstStyle/>
        <a:p>
          <a:pPr algn="ctr"/>
          <a:r>
            <a:rPr lang="fr-FR"/>
            <a:t>Egalité femme homme</a:t>
          </a:r>
          <a:endParaRPr lang="en-US"/>
        </a:p>
      </dgm:t>
    </dgm:pt>
    <dgm:pt modelId="{756E85B7-9389-4951-8B51-C19DDD57356D}" type="parTrans" cxnId="{0EA39D67-FE26-4255-BE23-60A30D10B754}">
      <dgm:prSet/>
      <dgm:spPr/>
      <dgm:t>
        <a:bodyPr/>
        <a:lstStyle/>
        <a:p>
          <a:endParaRPr lang="en-US"/>
        </a:p>
      </dgm:t>
    </dgm:pt>
    <dgm:pt modelId="{61FDF755-347C-4FBB-9B7D-E61FBB97A394}" type="sibTrans" cxnId="{0EA39D67-FE26-4255-BE23-60A30D10B754}">
      <dgm:prSet/>
      <dgm:spPr/>
      <dgm:t>
        <a:bodyPr/>
        <a:lstStyle/>
        <a:p>
          <a:endParaRPr lang="en-US"/>
        </a:p>
      </dgm:t>
    </dgm:pt>
    <dgm:pt modelId="{758AFA92-290E-404B-A83D-6FA051158A36}">
      <dgm:prSet/>
      <dgm:spPr/>
      <dgm:t>
        <a:bodyPr/>
        <a:lstStyle/>
        <a:p>
          <a:pPr algn="ctr"/>
          <a:r>
            <a:rPr lang="fr-FR" dirty="0"/>
            <a:t>Model 1-1-1</a:t>
          </a:r>
          <a:endParaRPr lang="en-US" dirty="0"/>
        </a:p>
      </dgm:t>
    </dgm:pt>
    <dgm:pt modelId="{89DE5BD6-4491-4613-BAEA-3CC82ABD3546}" type="parTrans" cxnId="{93B064C0-5524-4E28-BC97-54D4CE7E3C46}">
      <dgm:prSet/>
      <dgm:spPr/>
      <dgm:t>
        <a:bodyPr/>
        <a:lstStyle/>
        <a:p>
          <a:endParaRPr lang="en-US"/>
        </a:p>
      </dgm:t>
    </dgm:pt>
    <dgm:pt modelId="{225CF955-343E-4C21-B16D-F76D9E03253E}" type="sibTrans" cxnId="{93B064C0-5524-4E28-BC97-54D4CE7E3C46}">
      <dgm:prSet/>
      <dgm:spPr/>
      <dgm:t>
        <a:bodyPr/>
        <a:lstStyle/>
        <a:p>
          <a:endParaRPr lang="en-US"/>
        </a:p>
      </dgm:t>
    </dgm:pt>
    <dgm:pt modelId="{178CC99D-5B8C-4CC2-B193-FCCA2F586B24}">
      <dgm:prSet/>
      <dgm:spPr/>
      <dgm:t>
        <a:bodyPr/>
        <a:lstStyle/>
        <a:p>
          <a:pPr algn="ctr"/>
          <a:r>
            <a:rPr lang="fr-FR" b="0" i="0" dirty="0"/>
            <a:t>Partenariat avec des organisations à but non lucratif</a:t>
          </a:r>
          <a:endParaRPr lang="en-US" dirty="0"/>
        </a:p>
      </dgm:t>
    </dgm:pt>
    <dgm:pt modelId="{50602FC0-B058-42B5-872D-73A1009C2DB3}" type="parTrans" cxnId="{617DD8FF-A284-45B7-8060-21CE2B7539B1}">
      <dgm:prSet/>
      <dgm:spPr/>
      <dgm:t>
        <a:bodyPr/>
        <a:lstStyle/>
        <a:p>
          <a:endParaRPr lang="en-US"/>
        </a:p>
      </dgm:t>
    </dgm:pt>
    <dgm:pt modelId="{0BAA8AA8-B3BD-4A7E-9ADF-35C654253856}" type="sibTrans" cxnId="{617DD8FF-A284-45B7-8060-21CE2B7539B1}">
      <dgm:prSet/>
      <dgm:spPr/>
      <dgm:t>
        <a:bodyPr/>
        <a:lstStyle/>
        <a:p>
          <a:endParaRPr lang="en-US"/>
        </a:p>
      </dgm:t>
    </dgm:pt>
    <dgm:pt modelId="{86DC1867-6567-774F-A742-DB22495EC726}" type="pres">
      <dgm:prSet presAssocID="{1A3D7E11-4996-47AC-A2FD-81A187F863F2}" presName="linear" presStyleCnt="0">
        <dgm:presLayoutVars>
          <dgm:animLvl val="lvl"/>
          <dgm:resizeHandles val="exact"/>
        </dgm:presLayoutVars>
      </dgm:prSet>
      <dgm:spPr/>
    </dgm:pt>
    <dgm:pt modelId="{86899EBD-EB84-3944-8290-36737FB43869}" type="pres">
      <dgm:prSet presAssocID="{7DA29803-2E43-4535-935A-646015260AF3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83E8A370-A0FA-4848-ADC0-83169717656E}" type="pres">
      <dgm:prSet presAssocID="{86B18063-A567-49D4-BE88-2A0888D697F9}" presName="spacer" presStyleCnt="0"/>
      <dgm:spPr/>
    </dgm:pt>
    <dgm:pt modelId="{3AF8F0F8-946B-204D-896C-9A928E716966}" type="pres">
      <dgm:prSet presAssocID="{4CF28D46-439A-4E18-A6F0-1F790E306682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9880C4C-B58A-F946-8363-AADCFC77A6DC}" type="pres">
      <dgm:prSet presAssocID="{702D83D6-2349-4D1D-8B74-AAD5310BA488}" presName="spacer" presStyleCnt="0"/>
      <dgm:spPr/>
    </dgm:pt>
    <dgm:pt modelId="{6ED9D0DC-FE8A-C842-BA04-9007EB62EE6D}" type="pres">
      <dgm:prSet presAssocID="{7274E40C-D70D-4C82-90D3-A016CD3F7900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BC92DBC9-DF17-0144-BD28-012A0F09A22D}" type="pres">
      <dgm:prSet presAssocID="{FCC91E61-C229-4607-9A02-36DB0BBE67F5}" presName="spacer" presStyleCnt="0"/>
      <dgm:spPr/>
    </dgm:pt>
    <dgm:pt modelId="{4943F27C-3A9E-5945-B7A8-B114CA7BAB89}" type="pres">
      <dgm:prSet presAssocID="{AF733172-AD11-47A0-8B36-B0B73FB3BE6D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F499A2AB-817C-5643-AE19-95F8D924D0C1}" type="pres">
      <dgm:prSet presAssocID="{328DE54F-28C5-4E55-B18E-E912B4F4692D}" presName="spacer" presStyleCnt="0"/>
      <dgm:spPr/>
    </dgm:pt>
    <dgm:pt modelId="{48B4EFCD-1F46-3A4E-AD5E-CF400526D7CA}" type="pres">
      <dgm:prSet presAssocID="{C8F01023-A2B3-49E3-B440-A150D7005DC7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0E07CA5F-6C96-034D-BC48-D877BDFEB7DA}" type="pres">
      <dgm:prSet presAssocID="{61FDF755-347C-4FBB-9B7D-E61FBB97A394}" presName="spacer" presStyleCnt="0"/>
      <dgm:spPr/>
    </dgm:pt>
    <dgm:pt modelId="{15E326BB-A70D-0E46-AD69-2AAADA3B1A16}" type="pres">
      <dgm:prSet presAssocID="{758AFA92-290E-404B-A83D-6FA051158A36}" presName="parentText" presStyleLbl="node1" presStyleIdx="5" presStyleCnt="7" custLinFactNeighborX="-5408" custLinFactNeighborY="7182">
        <dgm:presLayoutVars>
          <dgm:chMax val="0"/>
          <dgm:bulletEnabled val="1"/>
        </dgm:presLayoutVars>
      </dgm:prSet>
      <dgm:spPr/>
    </dgm:pt>
    <dgm:pt modelId="{45E913D1-B335-BF48-A16C-098F8BFBFA4E}" type="pres">
      <dgm:prSet presAssocID="{225CF955-343E-4C21-B16D-F76D9E03253E}" presName="spacer" presStyleCnt="0"/>
      <dgm:spPr/>
    </dgm:pt>
    <dgm:pt modelId="{A675B50E-8922-0445-82CB-AE20D6A285DC}" type="pres">
      <dgm:prSet presAssocID="{178CC99D-5B8C-4CC2-B193-FCCA2F586B24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D3C46D13-70DB-5944-BEA0-82EFEB0C9627}" type="presOf" srcId="{AF733172-AD11-47A0-8B36-B0B73FB3BE6D}" destId="{4943F27C-3A9E-5945-B7A8-B114CA7BAB89}" srcOrd="0" destOrd="0" presId="urn:microsoft.com/office/officeart/2005/8/layout/vList2"/>
    <dgm:cxn modelId="{FE7C0E46-F7D4-4C7A-B93E-FED16B446626}" srcId="{1A3D7E11-4996-47AC-A2FD-81A187F863F2}" destId="{4CF28D46-439A-4E18-A6F0-1F790E306682}" srcOrd="1" destOrd="0" parTransId="{974949F2-4880-4E1D-88B1-441FAED3CA30}" sibTransId="{702D83D6-2349-4D1D-8B74-AAD5310BA488}"/>
    <dgm:cxn modelId="{0EA39D67-FE26-4255-BE23-60A30D10B754}" srcId="{1A3D7E11-4996-47AC-A2FD-81A187F863F2}" destId="{C8F01023-A2B3-49E3-B440-A150D7005DC7}" srcOrd="4" destOrd="0" parTransId="{756E85B7-9389-4951-8B51-C19DDD57356D}" sibTransId="{61FDF755-347C-4FBB-9B7D-E61FBB97A394}"/>
    <dgm:cxn modelId="{FA9F9C79-1C60-B84B-A6F7-C36276855A37}" type="presOf" srcId="{7DA29803-2E43-4535-935A-646015260AF3}" destId="{86899EBD-EB84-3944-8290-36737FB43869}" srcOrd="0" destOrd="0" presId="urn:microsoft.com/office/officeart/2005/8/layout/vList2"/>
    <dgm:cxn modelId="{4A55D496-34BB-44F3-A7A8-CE4B65ADA5A9}" srcId="{1A3D7E11-4996-47AC-A2FD-81A187F863F2}" destId="{AF733172-AD11-47A0-8B36-B0B73FB3BE6D}" srcOrd="3" destOrd="0" parTransId="{7BBAC91E-8ABC-4664-AD9E-81C1A2D82C11}" sibTransId="{328DE54F-28C5-4E55-B18E-E912B4F4692D}"/>
    <dgm:cxn modelId="{504B23A1-82F4-994D-9161-2A3CB2F94F81}" type="presOf" srcId="{C8F01023-A2B3-49E3-B440-A150D7005DC7}" destId="{48B4EFCD-1F46-3A4E-AD5E-CF400526D7CA}" srcOrd="0" destOrd="0" presId="urn:microsoft.com/office/officeart/2005/8/layout/vList2"/>
    <dgm:cxn modelId="{71159BA1-BDB2-402D-A880-178861C2BC83}" srcId="{1A3D7E11-4996-47AC-A2FD-81A187F863F2}" destId="{7DA29803-2E43-4535-935A-646015260AF3}" srcOrd="0" destOrd="0" parTransId="{FBA880AF-F77D-428A-BAA7-1B9008B21191}" sibTransId="{86B18063-A567-49D4-BE88-2A0888D697F9}"/>
    <dgm:cxn modelId="{93B064C0-5524-4E28-BC97-54D4CE7E3C46}" srcId="{1A3D7E11-4996-47AC-A2FD-81A187F863F2}" destId="{758AFA92-290E-404B-A83D-6FA051158A36}" srcOrd="5" destOrd="0" parTransId="{89DE5BD6-4491-4613-BAEA-3CC82ABD3546}" sibTransId="{225CF955-343E-4C21-B16D-F76D9E03253E}"/>
    <dgm:cxn modelId="{CE3A96CF-5764-D446-83E2-A135FD8EAA39}" type="presOf" srcId="{7274E40C-D70D-4C82-90D3-A016CD3F7900}" destId="{6ED9D0DC-FE8A-C842-BA04-9007EB62EE6D}" srcOrd="0" destOrd="0" presId="urn:microsoft.com/office/officeart/2005/8/layout/vList2"/>
    <dgm:cxn modelId="{20B9C0D9-2E2D-0F47-B159-59F4B32D6C08}" type="presOf" srcId="{4CF28D46-439A-4E18-A6F0-1F790E306682}" destId="{3AF8F0F8-946B-204D-896C-9A928E716966}" srcOrd="0" destOrd="0" presId="urn:microsoft.com/office/officeart/2005/8/layout/vList2"/>
    <dgm:cxn modelId="{DE5698E0-05B4-CC4F-B3AA-2496853C11CD}" type="presOf" srcId="{758AFA92-290E-404B-A83D-6FA051158A36}" destId="{15E326BB-A70D-0E46-AD69-2AAADA3B1A16}" srcOrd="0" destOrd="0" presId="urn:microsoft.com/office/officeart/2005/8/layout/vList2"/>
    <dgm:cxn modelId="{483502E4-20DE-B34E-9548-BE66B51EC0B6}" type="presOf" srcId="{178CC99D-5B8C-4CC2-B193-FCCA2F586B24}" destId="{A675B50E-8922-0445-82CB-AE20D6A285DC}" srcOrd="0" destOrd="0" presId="urn:microsoft.com/office/officeart/2005/8/layout/vList2"/>
    <dgm:cxn modelId="{A4D612E8-E5E8-E140-BDF6-6D9AE6D37032}" type="presOf" srcId="{1A3D7E11-4996-47AC-A2FD-81A187F863F2}" destId="{86DC1867-6567-774F-A742-DB22495EC726}" srcOrd="0" destOrd="0" presId="urn:microsoft.com/office/officeart/2005/8/layout/vList2"/>
    <dgm:cxn modelId="{FC1B53F6-70C6-4B42-904B-15CBB84F0917}" srcId="{1A3D7E11-4996-47AC-A2FD-81A187F863F2}" destId="{7274E40C-D70D-4C82-90D3-A016CD3F7900}" srcOrd="2" destOrd="0" parTransId="{75F32F53-FF8E-436B-93FA-6B67DF352F25}" sibTransId="{FCC91E61-C229-4607-9A02-36DB0BBE67F5}"/>
    <dgm:cxn modelId="{617DD8FF-A284-45B7-8060-21CE2B7539B1}" srcId="{1A3D7E11-4996-47AC-A2FD-81A187F863F2}" destId="{178CC99D-5B8C-4CC2-B193-FCCA2F586B24}" srcOrd="6" destOrd="0" parTransId="{50602FC0-B058-42B5-872D-73A1009C2DB3}" sibTransId="{0BAA8AA8-B3BD-4A7E-9ADF-35C654253856}"/>
    <dgm:cxn modelId="{21C37D0F-A4E6-E34F-8D81-C304006B2DB5}" type="presParOf" srcId="{86DC1867-6567-774F-A742-DB22495EC726}" destId="{86899EBD-EB84-3944-8290-36737FB43869}" srcOrd="0" destOrd="0" presId="urn:microsoft.com/office/officeart/2005/8/layout/vList2"/>
    <dgm:cxn modelId="{2720F33A-B384-6F42-B316-EAF5A514056A}" type="presParOf" srcId="{86DC1867-6567-774F-A742-DB22495EC726}" destId="{83E8A370-A0FA-4848-ADC0-83169717656E}" srcOrd="1" destOrd="0" presId="urn:microsoft.com/office/officeart/2005/8/layout/vList2"/>
    <dgm:cxn modelId="{F87A5D0B-974C-D447-88DB-91DA5308B5CA}" type="presParOf" srcId="{86DC1867-6567-774F-A742-DB22495EC726}" destId="{3AF8F0F8-946B-204D-896C-9A928E716966}" srcOrd="2" destOrd="0" presId="urn:microsoft.com/office/officeart/2005/8/layout/vList2"/>
    <dgm:cxn modelId="{07185B02-F474-3149-8106-BD6C696482A5}" type="presParOf" srcId="{86DC1867-6567-774F-A742-DB22495EC726}" destId="{09880C4C-B58A-F946-8363-AADCFC77A6DC}" srcOrd="3" destOrd="0" presId="urn:microsoft.com/office/officeart/2005/8/layout/vList2"/>
    <dgm:cxn modelId="{BF1B5452-A609-7142-B637-1177FB9221AA}" type="presParOf" srcId="{86DC1867-6567-774F-A742-DB22495EC726}" destId="{6ED9D0DC-FE8A-C842-BA04-9007EB62EE6D}" srcOrd="4" destOrd="0" presId="urn:microsoft.com/office/officeart/2005/8/layout/vList2"/>
    <dgm:cxn modelId="{D2629102-B198-1642-9A39-EF4542C1B1A8}" type="presParOf" srcId="{86DC1867-6567-774F-A742-DB22495EC726}" destId="{BC92DBC9-DF17-0144-BD28-012A0F09A22D}" srcOrd="5" destOrd="0" presId="urn:microsoft.com/office/officeart/2005/8/layout/vList2"/>
    <dgm:cxn modelId="{0D9CDFCF-2739-F44F-872E-FBB8EBDF7A90}" type="presParOf" srcId="{86DC1867-6567-774F-A742-DB22495EC726}" destId="{4943F27C-3A9E-5945-B7A8-B114CA7BAB89}" srcOrd="6" destOrd="0" presId="urn:microsoft.com/office/officeart/2005/8/layout/vList2"/>
    <dgm:cxn modelId="{85AC4A9B-2E13-2446-AE2D-0D7F3890F562}" type="presParOf" srcId="{86DC1867-6567-774F-A742-DB22495EC726}" destId="{F499A2AB-817C-5643-AE19-95F8D924D0C1}" srcOrd="7" destOrd="0" presId="urn:microsoft.com/office/officeart/2005/8/layout/vList2"/>
    <dgm:cxn modelId="{1E1FD6ED-B8B3-B348-9B6C-534331F2738B}" type="presParOf" srcId="{86DC1867-6567-774F-A742-DB22495EC726}" destId="{48B4EFCD-1F46-3A4E-AD5E-CF400526D7CA}" srcOrd="8" destOrd="0" presId="urn:microsoft.com/office/officeart/2005/8/layout/vList2"/>
    <dgm:cxn modelId="{71FCC74A-FF30-1843-BD56-FE88F64094B9}" type="presParOf" srcId="{86DC1867-6567-774F-A742-DB22495EC726}" destId="{0E07CA5F-6C96-034D-BC48-D877BDFEB7DA}" srcOrd="9" destOrd="0" presId="urn:microsoft.com/office/officeart/2005/8/layout/vList2"/>
    <dgm:cxn modelId="{AD3CFA0F-74A8-2445-B32D-ABD57BAD25D9}" type="presParOf" srcId="{86DC1867-6567-774F-A742-DB22495EC726}" destId="{15E326BB-A70D-0E46-AD69-2AAADA3B1A16}" srcOrd="10" destOrd="0" presId="urn:microsoft.com/office/officeart/2005/8/layout/vList2"/>
    <dgm:cxn modelId="{10385528-062D-D640-A3F7-CF3B666AAC4B}" type="presParOf" srcId="{86DC1867-6567-774F-A742-DB22495EC726}" destId="{45E913D1-B335-BF48-A16C-098F8BFBFA4E}" srcOrd="11" destOrd="0" presId="urn:microsoft.com/office/officeart/2005/8/layout/vList2"/>
    <dgm:cxn modelId="{BEE0EBE7-CD79-6241-9322-438791BC9602}" type="presParOf" srcId="{86DC1867-6567-774F-A742-DB22495EC726}" destId="{A675B50E-8922-0445-82CB-AE20D6A285DC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0AB5FA-1CB8-4AA8-9E0A-A4BF71F3FB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B46475-CD04-4710-99ED-E9A79D5043BE}">
      <dgm:prSet/>
      <dgm:spPr/>
      <dgm:t>
        <a:bodyPr/>
        <a:lstStyle/>
        <a:p>
          <a:pPr algn="ctr"/>
          <a:r>
            <a:rPr lang="fr-FR" b="1" i="0" dirty="0"/>
            <a:t>Protection des données personnelles</a:t>
          </a:r>
          <a:endParaRPr lang="en-US" dirty="0"/>
        </a:p>
      </dgm:t>
    </dgm:pt>
    <dgm:pt modelId="{C85FB71A-8CFE-4DDC-BEBD-EA9724AF7F34}" type="parTrans" cxnId="{E6AE465B-CD20-43E6-8217-03DCFB51C445}">
      <dgm:prSet/>
      <dgm:spPr/>
      <dgm:t>
        <a:bodyPr/>
        <a:lstStyle/>
        <a:p>
          <a:endParaRPr lang="en-US"/>
        </a:p>
      </dgm:t>
    </dgm:pt>
    <dgm:pt modelId="{7672F2D1-D207-4D70-864A-6D379C65D129}" type="sibTrans" cxnId="{E6AE465B-CD20-43E6-8217-03DCFB51C445}">
      <dgm:prSet/>
      <dgm:spPr/>
      <dgm:t>
        <a:bodyPr/>
        <a:lstStyle/>
        <a:p>
          <a:endParaRPr lang="en-US"/>
        </a:p>
      </dgm:t>
    </dgm:pt>
    <dgm:pt modelId="{883EC27E-1B6A-44E2-9437-14F0FBCDF1E8}">
      <dgm:prSet/>
      <dgm:spPr/>
      <dgm:t>
        <a:bodyPr/>
        <a:lstStyle/>
        <a:p>
          <a:pPr algn="ctr"/>
          <a:r>
            <a:rPr lang="fr-FR" b="1" i="0"/>
            <a:t>Responsabilité</a:t>
          </a:r>
          <a:r>
            <a:rPr lang="fr-FR" b="0" i="0"/>
            <a:t> </a:t>
          </a:r>
          <a:endParaRPr lang="en-US"/>
        </a:p>
      </dgm:t>
    </dgm:pt>
    <dgm:pt modelId="{FFA7AC16-6C93-4303-A751-3DBF47DB576C}" type="parTrans" cxnId="{196AEC7B-D299-41E9-BDB1-8C594E39099F}">
      <dgm:prSet/>
      <dgm:spPr/>
      <dgm:t>
        <a:bodyPr/>
        <a:lstStyle/>
        <a:p>
          <a:endParaRPr lang="en-US"/>
        </a:p>
      </dgm:t>
    </dgm:pt>
    <dgm:pt modelId="{B479A316-E2AD-4ABA-80A7-83BBCF384B1D}" type="sibTrans" cxnId="{196AEC7B-D299-41E9-BDB1-8C594E39099F}">
      <dgm:prSet/>
      <dgm:spPr/>
      <dgm:t>
        <a:bodyPr/>
        <a:lstStyle/>
        <a:p>
          <a:endParaRPr lang="en-US"/>
        </a:p>
      </dgm:t>
    </dgm:pt>
    <dgm:pt modelId="{D5781659-9DDD-4B00-A27F-F95BAE8924CF}">
      <dgm:prSet/>
      <dgm:spPr/>
      <dgm:t>
        <a:bodyPr/>
        <a:lstStyle/>
        <a:p>
          <a:pPr algn="ctr"/>
          <a:r>
            <a:rPr lang="fr-FR" b="1" i="0" dirty="0"/>
            <a:t>Transferts internationaux de données</a:t>
          </a:r>
          <a:r>
            <a:rPr lang="fr-FR" b="0" i="0" dirty="0"/>
            <a:t> </a:t>
          </a:r>
          <a:endParaRPr lang="en-US" dirty="0"/>
        </a:p>
      </dgm:t>
    </dgm:pt>
    <dgm:pt modelId="{3C2A0C06-D893-4102-8E4F-76472A918874}" type="parTrans" cxnId="{5118D1DE-17BE-489A-9245-56BA71605697}">
      <dgm:prSet/>
      <dgm:spPr/>
      <dgm:t>
        <a:bodyPr/>
        <a:lstStyle/>
        <a:p>
          <a:endParaRPr lang="en-US"/>
        </a:p>
      </dgm:t>
    </dgm:pt>
    <dgm:pt modelId="{2597335B-EEF5-4022-AF93-2EA721169C9B}" type="sibTrans" cxnId="{5118D1DE-17BE-489A-9245-56BA71605697}">
      <dgm:prSet/>
      <dgm:spPr/>
      <dgm:t>
        <a:bodyPr/>
        <a:lstStyle/>
        <a:p>
          <a:endParaRPr lang="en-US"/>
        </a:p>
      </dgm:t>
    </dgm:pt>
    <dgm:pt modelId="{49192789-465B-4748-A076-2F7464221D32}">
      <dgm:prSet/>
      <dgm:spPr/>
      <dgm:t>
        <a:bodyPr/>
        <a:lstStyle/>
        <a:p>
          <a:pPr algn="ctr"/>
          <a:r>
            <a:rPr lang="fr-FR" b="1" i="0" dirty="0"/>
            <a:t>Audit de conformité</a:t>
          </a:r>
          <a:r>
            <a:rPr lang="fr-FR" b="0" i="0" dirty="0"/>
            <a:t> </a:t>
          </a:r>
          <a:r>
            <a:rPr lang="fr-FR" b="1" i="0" dirty="0"/>
            <a:t>Formation et </a:t>
          </a:r>
          <a:endParaRPr lang="en-US" dirty="0"/>
        </a:p>
      </dgm:t>
    </dgm:pt>
    <dgm:pt modelId="{4FBA6587-8354-402C-927E-4271DFF4A74E}" type="parTrans" cxnId="{F49B5166-BDD4-4074-833E-EB3D08FE6639}">
      <dgm:prSet/>
      <dgm:spPr/>
      <dgm:t>
        <a:bodyPr/>
        <a:lstStyle/>
        <a:p>
          <a:endParaRPr lang="en-US"/>
        </a:p>
      </dgm:t>
    </dgm:pt>
    <dgm:pt modelId="{6CDA3E36-B402-43E7-9231-A924D9F410C1}" type="sibTrans" cxnId="{F49B5166-BDD4-4074-833E-EB3D08FE6639}">
      <dgm:prSet/>
      <dgm:spPr/>
      <dgm:t>
        <a:bodyPr/>
        <a:lstStyle/>
        <a:p>
          <a:endParaRPr lang="en-US"/>
        </a:p>
      </dgm:t>
    </dgm:pt>
    <dgm:pt modelId="{540DD350-EE1C-47FF-8747-D800DA61E059}">
      <dgm:prSet/>
      <dgm:spPr/>
      <dgm:t>
        <a:bodyPr/>
        <a:lstStyle/>
        <a:p>
          <a:pPr algn="ctr"/>
          <a:r>
            <a:rPr lang="fr-FR" b="1" dirty="0"/>
            <a:t>S</a:t>
          </a:r>
          <a:r>
            <a:rPr lang="fr-FR" b="1" i="0" dirty="0"/>
            <a:t>ensibilisation</a:t>
          </a:r>
          <a:endParaRPr lang="en-US" dirty="0"/>
        </a:p>
      </dgm:t>
    </dgm:pt>
    <dgm:pt modelId="{88DD6E7D-7C2A-45B7-AB14-B8870DAF4C22}" type="parTrans" cxnId="{FD82B220-B07B-4DE5-9CA3-9BCB86281693}">
      <dgm:prSet/>
      <dgm:spPr/>
      <dgm:t>
        <a:bodyPr/>
        <a:lstStyle/>
        <a:p>
          <a:endParaRPr lang="en-US"/>
        </a:p>
      </dgm:t>
    </dgm:pt>
    <dgm:pt modelId="{3F1FE0E0-92CA-41D9-BDDB-DD1A53294201}" type="sibTrans" cxnId="{FD82B220-B07B-4DE5-9CA3-9BCB86281693}">
      <dgm:prSet/>
      <dgm:spPr/>
      <dgm:t>
        <a:bodyPr/>
        <a:lstStyle/>
        <a:p>
          <a:endParaRPr lang="en-US"/>
        </a:p>
      </dgm:t>
    </dgm:pt>
    <dgm:pt modelId="{C454CA3A-956D-FF40-9FA9-4123577931D7}" type="pres">
      <dgm:prSet presAssocID="{720AB5FA-1CB8-4AA8-9E0A-A4BF71F3FBA3}" presName="linear" presStyleCnt="0">
        <dgm:presLayoutVars>
          <dgm:animLvl val="lvl"/>
          <dgm:resizeHandles val="exact"/>
        </dgm:presLayoutVars>
      </dgm:prSet>
      <dgm:spPr/>
    </dgm:pt>
    <dgm:pt modelId="{B7EDD530-5EFD-ED4F-849C-77C325607E96}" type="pres">
      <dgm:prSet presAssocID="{5EB46475-CD04-4710-99ED-E9A79D5043B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C0A97E8-3A67-224D-BCCC-69FC99943895}" type="pres">
      <dgm:prSet presAssocID="{7672F2D1-D207-4D70-864A-6D379C65D129}" presName="spacer" presStyleCnt="0"/>
      <dgm:spPr/>
    </dgm:pt>
    <dgm:pt modelId="{9F2A87AF-E864-4C48-A6AA-3DD53781774D}" type="pres">
      <dgm:prSet presAssocID="{883EC27E-1B6A-44E2-9437-14F0FBCDF1E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1B5A85A-BB8B-FC4A-88DC-86023EA41334}" type="pres">
      <dgm:prSet presAssocID="{B479A316-E2AD-4ABA-80A7-83BBCF384B1D}" presName="spacer" presStyleCnt="0"/>
      <dgm:spPr/>
    </dgm:pt>
    <dgm:pt modelId="{DB1D1787-1E63-B24F-B27C-3AA661CD1C6B}" type="pres">
      <dgm:prSet presAssocID="{D5781659-9DDD-4B00-A27F-F95BAE8924C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B6437DA-C472-E24C-B14A-C86FC1CD45BB}" type="pres">
      <dgm:prSet presAssocID="{2597335B-EEF5-4022-AF93-2EA721169C9B}" presName="spacer" presStyleCnt="0"/>
      <dgm:spPr/>
    </dgm:pt>
    <dgm:pt modelId="{4FDBCDE6-7D07-1346-AAA5-2CA1AAE4248E}" type="pres">
      <dgm:prSet presAssocID="{49192789-465B-4748-A076-2F7464221D3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AF9656B-AB38-784B-A226-A45F0D739B8B}" type="pres">
      <dgm:prSet presAssocID="{6CDA3E36-B402-43E7-9231-A924D9F410C1}" presName="spacer" presStyleCnt="0"/>
      <dgm:spPr/>
    </dgm:pt>
    <dgm:pt modelId="{2740135F-D3DD-4344-BCE5-5F84568AD0B8}" type="pres">
      <dgm:prSet presAssocID="{540DD350-EE1C-47FF-8747-D800DA61E05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D82B220-B07B-4DE5-9CA3-9BCB86281693}" srcId="{720AB5FA-1CB8-4AA8-9E0A-A4BF71F3FBA3}" destId="{540DD350-EE1C-47FF-8747-D800DA61E059}" srcOrd="4" destOrd="0" parTransId="{88DD6E7D-7C2A-45B7-AB14-B8870DAF4C22}" sibTransId="{3F1FE0E0-92CA-41D9-BDDB-DD1A53294201}"/>
    <dgm:cxn modelId="{0313A95A-AABF-F94C-80FC-BD8D2F4B7B1E}" type="presOf" srcId="{883EC27E-1B6A-44E2-9437-14F0FBCDF1E8}" destId="{9F2A87AF-E864-4C48-A6AA-3DD53781774D}" srcOrd="0" destOrd="0" presId="urn:microsoft.com/office/officeart/2005/8/layout/vList2"/>
    <dgm:cxn modelId="{E6AE465B-CD20-43E6-8217-03DCFB51C445}" srcId="{720AB5FA-1CB8-4AA8-9E0A-A4BF71F3FBA3}" destId="{5EB46475-CD04-4710-99ED-E9A79D5043BE}" srcOrd="0" destOrd="0" parTransId="{C85FB71A-8CFE-4DDC-BEBD-EA9724AF7F34}" sibTransId="{7672F2D1-D207-4D70-864A-6D379C65D129}"/>
    <dgm:cxn modelId="{F49B5166-BDD4-4074-833E-EB3D08FE6639}" srcId="{720AB5FA-1CB8-4AA8-9E0A-A4BF71F3FBA3}" destId="{49192789-465B-4748-A076-2F7464221D32}" srcOrd="3" destOrd="0" parTransId="{4FBA6587-8354-402C-927E-4271DFF4A74E}" sibTransId="{6CDA3E36-B402-43E7-9231-A924D9F410C1}"/>
    <dgm:cxn modelId="{436F186F-E25B-8C41-A65A-39514BF91AEF}" type="presOf" srcId="{49192789-465B-4748-A076-2F7464221D32}" destId="{4FDBCDE6-7D07-1346-AAA5-2CA1AAE4248E}" srcOrd="0" destOrd="0" presId="urn:microsoft.com/office/officeart/2005/8/layout/vList2"/>
    <dgm:cxn modelId="{196AEC7B-D299-41E9-BDB1-8C594E39099F}" srcId="{720AB5FA-1CB8-4AA8-9E0A-A4BF71F3FBA3}" destId="{883EC27E-1B6A-44E2-9437-14F0FBCDF1E8}" srcOrd="1" destOrd="0" parTransId="{FFA7AC16-6C93-4303-A751-3DBF47DB576C}" sibTransId="{B479A316-E2AD-4ABA-80A7-83BBCF384B1D}"/>
    <dgm:cxn modelId="{A22D178A-5E8A-1049-9333-C17E41D6B746}" type="presOf" srcId="{D5781659-9DDD-4B00-A27F-F95BAE8924CF}" destId="{DB1D1787-1E63-B24F-B27C-3AA661CD1C6B}" srcOrd="0" destOrd="0" presId="urn:microsoft.com/office/officeart/2005/8/layout/vList2"/>
    <dgm:cxn modelId="{25E76AA5-1ABD-B84B-A93C-6A409FBA32F0}" type="presOf" srcId="{720AB5FA-1CB8-4AA8-9E0A-A4BF71F3FBA3}" destId="{C454CA3A-956D-FF40-9FA9-4123577931D7}" srcOrd="0" destOrd="0" presId="urn:microsoft.com/office/officeart/2005/8/layout/vList2"/>
    <dgm:cxn modelId="{1703DFB6-4F3A-284E-AC42-6A2569867F62}" type="presOf" srcId="{540DD350-EE1C-47FF-8747-D800DA61E059}" destId="{2740135F-D3DD-4344-BCE5-5F84568AD0B8}" srcOrd="0" destOrd="0" presId="urn:microsoft.com/office/officeart/2005/8/layout/vList2"/>
    <dgm:cxn modelId="{5118D1DE-17BE-489A-9245-56BA71605697}" srcId="{720AB5FA-1CB8-4AA8-9E0A-A4BF71F3FBA3}" destId="{D5781659-9DDD-4B00-A27F-F95BAE8924CF}" srcOrd="2" destOrd="0" parTransId="{3C2A0C06-D893-4102-8E4F-76472A918874}" sibTransId="{2597335B-EEF5-4022-AF93-2EA721169C9B}"/>
    <dgm:cxn modelId="{2005F6DF-FB8B-C545-970A-75AEE9231573}" type="presOf" srcId="{5EB46475-CD04-4710-99ED-E9A79D5043BE}" destId="{B7EDD530-5EFD-ED4F-849C-77C325607E96}" srcOrd="0" destOrd="0" presId="urn:microsoft.com/office/officeart/2005/8/layout/vList2"/>
    <dgm:cxn modelId="{29777C45-AE70-9649-A21B-37E6A642A26E}" type="presParOf" srcId="{C454CA3A-956D-FF40-9FA9-4123577931D7}" destId="{B7EDD530-5EFD-ED4F-849C-77C325607E96}" srcOrd="0" destOrd="0" presId="urn:microsoft.com/office/officeart/2005/8/layout/vList2"/>
    <dgm:cxn modelId="{4400A620-DA23-FA48-9702-039447CD917C}" type="presParOf" srcId="{C454CA3A-956D-FF40-9FA9-4123577931D7}" destId="{BC0A97E8-3A67-224D-BCCC-69FC99943895}" srcOrd="1" destOrd="0" presId="urn:microsoft.com/office/officeart/2005/8/layout/vList2"/>
    <dgm:cxn modelId="{CA403B75-3A1F-A24C-B37C-10771000F34E}" type="presParOf" srcId="{C454CA3A-956D-FF40-9FA9-4123577931D7}" destId="{9F2A87AF-E864-4C48-A6AA-3DD53781774D}" srcOrd="2" destOrd="0" presId="urn:microsoft.com/office/officeart/2005/8/layout/vList2"/>
    <dgm:cxn modelId="{975A0ABF-33E4-A841-A25A-F700E6E8F168}" type="presParOf" srcId="{C454CA3A-956D-FF40-9FA9-4123577931D7}" destId="{01B5A85A-BB8B-FC4A-88DC-86023EA41334}" srcOrd="3" destOrd="0" presId="urn:microsoft.com/office/officeart/2005/8/layout/vList2"/>
    <dgm:cxn modelId="{7334C719-606A-B64A-86D0-910A15354E24}" type="presParOf" srcId="{C454CA3A-956D-FF40-9FA9-4123577931D7}" destId="{DB1D1787-1E63-B24F-B27C-3AA661CD1C6B}" srcOrd="4" destOrd="0" presId="urn:microsoft.com/office/officeart/2005/8/layout/vList2"/>
    <dgm:cxn modelId="{A525E46D-A479-D044-B01F-D8B269181B95}" type="presParOf" srcId="{C454CA3A-956D-FF40-9FA9-4123577931D7}" destId="{1B6437DA-C472-E24C-B14A-C86FC1CD45BB}" srcOrd="5" destOrd="0" presId="urn:microsoft.com/office/officeart/2005/8/layout/vList2"/>
    <dgm:cxn modelId="{1C637B4B-85F9-9945-944E-6FB64A4BB6CB}" type="presParOf" srcId="{C454CA3A-956D-FF40-9FA9-4123577931D7}" destId="{4FDBCDE6-7D07-1346-AAA5-2CA1AAE4248E}" srcOrd="6" destOrd="0" presId="urn:microsoft.com/office/officeart/2005/8/layout/vList2"/>
    <dgm:cxn modelId="{CED9714B-111A-2547-9606-ACFF389A85E0}" type="presParOf" srcId="{C454CA3A-956D-FF40-9FA9-4123577931D7}" destId="{FAF9656B-AB38-784B-A226-A45F0D739B8B}" srcOrd="7" destOrd="0" presId="urn:microsoft.com/office/officeart/2005/8/layout/vList2"/>
    <dgm:cxn modelId="{7ED26881-AAA0-FF41-8487-213A2A25A37F}" type="presParOf" srcId="{C454CA3A-956D-FF40-9FA9-4123577931D7}" destId="{2740135F-D3DD-4344-BCE5-5F84568AD0B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5CA32-78CD-824E-9C74-D3FDF102BB3C}">
      <dsp:nvSpPr>
        <dsp:cNvPr id="0" name=""/>
        <dsp:cNvSpPr/>
      </dsp:nvSpPr>
      <dsp:spPr>
        <a:xfrm>
          <a:off x="8065162" y="2446738"/>
          <a:ext cx="2362631" cy="4100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021"/>
              </a:lnTo>
              <a:lnTo>
                <a:pt x="2362631" y="205021"/>
              </a:lnTo>
              <a:lnTo>
                <a:pt x="2362631" y="410043"/>
              </a:lnTo>
            </a:path>
          </a:pathLst>
        </a:custGeom>
        <a:noFill/>
        <a:ln w="1587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E5A21E-A49C-A04C-9CB4-3BD60A4B70D2}">
      <dsp:nvSpPr>
        <dsp:cNvPr id="0" name=""/>
        <dsp:cNvSpPr/>
      </dsp:nvSpPr>
      <dsp:spPr>
        <a:xfrm>
          <a:off x="8019442" y="2446738"/>
          <a:ext cx="91440" cy="4100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0043"/>
              </a:lnTo>
            </a:path>
          </a:pathLst>
        </a:custGeom>
        <a:noFill/>
        <a:ln w="1587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651B2F-CCCD-604F-8685-263964F2ADAA}">
      <dsp:nvSpPr>
        <dsp:cNvPr id="0" name=""/>
        <dsp:cNvSpPr/>
      </dsp:nvSpPr>
      <dsp:spPr>
        <a:xfrm>
          <a:off x="5702530" y="2446738"/>
          <a:ext cx="2362631" cy="410043"/>
        </a:xfrm>
        <a:custGeom>
          <a:avLst/>
          <a:gdLst/>
          <a:ahLst/>
          <a:cxnLst/>
          <a:rect l="0" t="0" r="0" b="0"/>
          <a:pathLst>
            <a:path>
              <a:moveTo>
                <a:pt x="2362631" y="0"/>
              </a:moveTo>
              <a:lnTo>
                <a:pt x="2362631" y="205021"/>
              </a:lnTo>
              <a:lnTo>
                <a:pt x="0" y="205021"/>
              </a:lnTo>
              <a:lnTo>
                <a:pt x="0" y="410043"/>
              </a:lnTo>
            </a:path>
          </a:pathLst>
        </a:custGeom>
        <a:noFill/>
        <a:ln w="1587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D1F7EB-5D2E-C34E-9291-3C9089FBB6A2}">
      <dsp:nvSpPr>
        <dsp:cNvPr id="0" name=""/>
        <dsp:cNvSpPr/>
      </dsp:nvSpPr>
      <dsp:spPr>
        <a:xfrm>
          <a:off x="974" y="1470444"/>
          <a:ext cx="1952587" cy="97629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Spécialisation (</a:t>
          </a:r>
          <a:r>
            <a:rPr lang="fr-FR" sz="1400" i="1" kern="1200" dirty="0"/>
            <a:t>dans le domaine du CRM )</a:t>
          </a:r>
          <a:endParaRPr lang="en-US" sz="1700" kern="1200" dirty="0"/>
        </a:p>
      </dsp:txBody>
      <dsp:txXfrm>
        <a:off x="974" y="1470444"/>
        <a:ext cx="1952587" cy="976293"/>
      </dsp:txXfrm>
    </dsp:sp>
    <dsp:sp modelId="{045ECEBB-8328-8545-9E06-EE8D54A6AC33}">
      <dsp:nvSpPr>
        <dsp:cNvPr id="0" name=""/>
        <dsp:cNvSpPr/>
      </dsp:nvSpPr>
      <dsp:spPr>
        <a:xfrm>
          <a:off x="2363605" y="1470444"/>
          <a:ext cx="1952587" cy="97629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Croissance internationale</a:t>
          </a:r>
          <a:endParaRPr lang="en-US" sz="1800" kern="1200" dirty="0"/>
        </a:p>
      </dsp:txBody>
      <dsp:txXfrm>
        <a:off x="2363605" y="1470444"/>
        <a:ext cx="1952587" cy="976293"/>
      </dsp:txXfrm>
    </dsp:sp>
    <dsp:sp modelId="{2BE4030A-ADAD-7948-BBE2-0B5CB3B2E134}">
      <dsp:nvSpPr>
        <dsp:cNvPr id="0" name=""/>
        <dsp:cNvSpPr/>
      </dsp:nvSpPr>
      <dsp:spPr>
        <a:xfrm>
          <a:off x="4726237" y="1470444"/>
          <a:ext cx="1952587" cy="97629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Diversification</a:t>
          </a:r>
          <a:endParaRPr lang="en-US" sz="1800" kern="1200"/>
        </a:p>
      </dsp:txBody>
      <dsp:txXfrm>
        <a:off x="4726237" y="1470444"/>
        <a:ext cx="1952587" cy="976293"/>
      </dsp:txXfrm>
    </dsp:sp>
    <dsp:sp modelId="{29A5B9E9-3293-8846-B0AA-CE378B55F0FD}">
      <dsp:nvSpPr>
        <dsp:cNvPr id="0" name=""/>
        <dsp:cNvSpPr/>
      </dsp:nvSpPr>
      <dsp:spPr>
        <a:xfrm>
          <a:off x="7088868" y="1470444"/>
          <a:ext cx="1952587" cy="97629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Croissance externe</a:t>
          </a:r>
          <a:endParaRPr lang="en-US" sz="1800" kern="1200" dirty="0"/>
        </a:p>
      </dsp:txBody>
      <dsp:txXfrm>
        <a:off x="7088868" y="1470444"/>
        <a:ext cx="1952587" cy="976293"/>
      </dsp:txXfrm>
    </dsp:sp>
    <dsp:sp modelId="{AD19E37B-07BC-6B42-B34E-6CBC4DBB1754}">
      <dsp:nvSpPr>
        <dsp:cNvPr id="0" name=""/>
        <dsp:cNvSpPr/>
      </dsp:nvSpPr>
      <dsp:spPr>
        <a:xfrm>
          <a:off x="4726237" y="2856781"/>
          <a:ext cx="1952587" cy="97629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i="0" u="sng" kern="1200" dirty="0">
              <a:solidFill>
                <a:schemeClr val="tx1"/>
              </a:solidFill>
            </a:rPr>
            <a:t>Tableau</a:t>
          </a:r>
          <a:endParaRPr lang="fr-FR" sz="1800" i="0" u="sng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i="0" kern="1200" dirty="0"/>
            <a:t>Juin 2019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i="0" kern="1200" dirty="0"/>
            <a:t>15,3 Mrd $</a:t>
          </a:r>
          <a:endParaRPr lang="en-US" sz="1800" kern="1200" dirty="0"/>
        </a:p>
      </dsp:txBody>
      <dsp:txXfrm>
        <a:off x="4726237" y="2856781"/>
        <a:ext cx="1952587" cy="976293"/>
      </dsp:txXfrm>
    </dsp:sp>
    <dsp:sp modelId="{C9785A14-A211-FC4C-A3BD-1FA84EB51627}">
      <dsp:nvSpPr>
        <dsp:cNvPr id="0" name=""/>
        <dsp:cNvSpPr/>
      </dsp:nvSpPr>
      <dsp:spPr>
        <a:xfrm>
          <a:off x="7088868" y="2856781"/>
          <a:ext cx="1952587" cy="97629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i="1" u="sng" kern="1200" dirty="0" err="1"/>
            <a:t>Vlocity</a:t>
          </a:r>
          <a:r>
            <a:rPr lang="fr-FR" sz="1800" i="0" u="sng" kern="1200" dirty="0"/>
            <a:t> 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i="0" kern="1200" dirty="0"/>
            <a:t>Juin 2020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i="0" kern="1200" dirty="0"/>
            <a:t>1,33 Mrd $ </a:t>
          </a:r>
          <a:endParaRPr lang="en-US" sz="1800" kern="1200" dirty="0"/>
        </a:p>
      </dsp:txBody>
      <dsp:txXfrm>
        <a:off x="7088868" y="2856781"/>
        <a:ext cx="1952587" cy="976293"/>
      </dsp:txXfrm>
    </dsp:sp>
    <dsp:sp modelId="{4062FA61-098B-3C4C-8880-38315B3EBBBC}">
      <dsp:nvSpPr>
        <dsp:cNvPr id="0" name=""/>
        <dsp:cNvSpPr/>
      </dsp:nvSpPr>
      <dsp:spPr>
        <a:xfrm>
          <a:off x="9451499" y="2856781"/>
          <a:ext cx="1952587" cy="97629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i="1" u="sng" kern="1200" dirty="0"/>
            <a:t>Slack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i="0" kern="1200" dirty="0"/>
            <a:t>Décembre 2020 27,7 Mrd $ </a:t>
          </a:r>
          <a:endParaRPr lang="en-US" sz="1800" kern="1200" dirty="0"/>
        </a:p>
      </dsp:txBody>
      <dsp:txXfrm>
        <a:off x="9451499" y="2856781"/>
        <a:ext cx="1952587" cy="9762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99EBD-EB84-3944-8290-36737FB43869}">
      <dsp:nvSpPr>
        <dsp:cNvPr id="0" name=""/>
        <dsp:cNvSpPr/>
      </dsp:nvSpPr>
      <dsp:spPr>
        <a:xfrm>
          <a:off x="0" y="848354"/>
          <a:ext cx="7738075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Bien être des salariés</a:t>
          </a:r>
          <a:endParaRPr lang="en-US" sz="2300" kern="1200" dirty="0"/>
        </a:p>
      </dsp:txBody>
      <dsp:txXfrm>
        <a:off x="26930" y="875284"/>
        <a:ext cx="7684215" cy="497795"/>
      </dsp:txXfrm>
    </dsp:sp>
    <dsp:sp modelId="{3AF8F0F8-946B-204D-896C-9A928E716966}">
      <dsp:nvSpPr>
        <dsp:cNvPr id="0" name=""/>
        <dsp:cNvSpPr/>
      </dsp:nvSpPr>
      <dsp:spPr>
        <a:xfrm>
          <a:off x="0" y="1466249"/>
          <a:ext cx="7738075" cy="551655"/>
        </a:xfrm>
        <a:prstGeom prst="roundRect">
          <a:avLst/>
        </a:prstGeom>
        <a:solidFill>
          <a:schemeClr val="accent2">
            <a:hueOff val="-1459072"/>
            <a:satOff val="-1317"/>
            <a:lumOff val="-29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Energie éco-responsable(Partenaire à </a:t>
          </a:r>
          <a:r>
            <a:rPr lang="fr-FR" sz="2300" kern="1200" dirty="0" err="1"/>
            <a:t>Ecovadis</a:t>
          </a:r>
          <a:r>
            <a:rPr lang="fr-FR" sz="2300" kern="1200" dirty="0"/>
            <a:t>)</a:t>
          </a:r>
          <a:endParaRPr lang="en-US" sz="2300" kern="1200" dirty="0"/>
        </a:p>
      </dsp:txBody>
      <dsp:txXfrm>
        <a:off x="26930" y="1493179"/>
        <a:ext cx="7684215" cy="497795"/>
      </dsp:txXfrm>
    </dsp:sp>
    <dsp:sp modelId="{6ED9D0DC-FE8A-C842-BA04-9007EB62EE6D}">
      <dsp:nvSpPr>
        <dsp:cNvPr id="0" name=""/>
        <dsp:cNvSpPr/>
      </dsp:nvSpPr>
      <dsp:spPr>
        <a:xfrm>
          <a:off x="0" y="2084144"/>
          <a:ext cx="7738075" cy="551655"/>
        </a:xfrm>
        <a:prstGeom prst="roundRect">
          <a:avLst/>
        </a:prstGeom>
        <a:solidFill>
          <a:schemeClr val="accent2">
            <a:hueOff val="-2918144"/>
            <a:satOff val="-2633"/>
            <a:lumOff val="-58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Commerce équitable</a:t>
          </a:r>
          <a:endParaRPr lang="en-US" sz="2300" kern="1200" dirty="0"/>
        </a:p>
      </dsp:txBody>
      <dsp:txXfrm>
        <a:off x="26930" y="2111074"/>
        <a:ext cx="7684215" cy="497795"/>
      </dsp:txXfrm>
    </dsp:sp>
    <dsp:sp modelId="{4943F27C-3A9E-5945-B7A8-B114CA7BAB89}">
      <dsp:nvSpPr>
        <dsp:cNvPr id="0" name=""/>
        <dsp:cNvSpPr/>
      </dsp:nvSpPr>
      <dsp:spPr>
        <a:xfrm>
          <a:off x="0" y="2702039"/>
          <a:ext cx="7738075" cy="551655"/>
        </a:xfrm>
        <a:prstGeom prst="roundRect">
          <a:avLst/>
        </a:prstGeom>
        <a:solidFill>
          <a:schemeClr val="accent2">
            <a:hueOff val="-4377215"/>
            <a:satOff val="-3950"/>
            <a:lumOff val="-88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Diversité &amp; Inclusion</a:t>
          </a:r>
          <a:endParaRPr lang="en-US" sz="2300" kern="1200"/>
        </a:p>
      </dsp:txBody>
      <dsp:txXfrm>
        <a:off x="26930" y="2728969"/>
        <a:ext cx="7684215" cy="497795"/>
      </dsp:txXfrm>
    </dsp:sp>
    <dsp:sp modelId="{48B4EFCD-1F46-3A4E-AD5E-CF400526D7CA}">
      <dsp:nvSpPr>
        <dsp:cNvPr id="0" name=""/>
        <dsp:cNvSpPr/>
      </dsp:nvSpPr>
      <dsp:spPr>
        <a:xfrm>
          <a:off x="0" y="3319934"/>
          <a:ext cx="7738075" cy="551655"/>
        </a:xfrm>
        <a:prstGeom prst="roundRect">
          <a:avLst/>
        </a:prstGeom>
        <a:solidFill>
          <a:schemeClr val="accent2">
            <a:hueOff val="-5836287"/>
            <a:satOff val="-5267"/>
            <a:lumOff val="-117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Egalité femme homme</a:t>
          </a:r>
          <a:endParaRPr lang="en-US" sz="2300" kern="1200"/>
        </a:p>
      </dsp:txBody>
      <dsp:txXfrm>
        <a:off x="26930" y="3346864"/>
        <a:ext cx="7684215" cy="497795"/>
      </dsp:txXfrm>
    </dsp:sp>
    <dsp:sp modelId="{15E326BB-A70D-0E46-AD69-2AAADA3B1A16}">
      <dsp:nvSpPr>
        <dsp:cNvPr id="0" name=""/>
        <dsp:cNvSpPr/>
      </dsp:nvSpPr>
      <dsp:spPr>
        <a:xfrm>
          <a:off x="0" y="3942586"/>
          <a:ext cx="7738075" cy="551655"/>
        </a:xfrm>
        <a:prstGeom prst="roundRect">
          <a:avLst/>
        </a:prstGeom>
        <a:solidFill>
          <a:schemeClr val="accent2">
            <a:hueOff val="-7295359"/>
            <a:satOff val="-6583"/>
            <a:lumOff val="-146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Model 1-1-1</a:t>
          </a:r>
          <a:endParaRPr lang="en-US" sz="2300" kern="1200" dirty="0"/>
        </a:p>
      </dsp:txBody>
      <dsp:txXfrm>
        <a:off x="26930" y="3969516"/>
        <a:ext cx="7684215" cy="497795"/>
      </dsp:txXfrm>
    </dsp:sp>
    <dsp:sp modelId="{A675B50E-8922-0445-82CB-AE20D6A285DC}">
      <dsp:nvSpPr>
        <dsp:cNvPr id="0" name=""/>
        <dsp:cNvSpPr/>
      </dsp:nvSpPr>
      <dsp:spPr>
        <a:xfrm>
          <a:off x="0" y="4555724"/>
          <a:ext cx="7738075" cy="551655"/>
        </a:xfrm>
        <a:prstGeom prst="roundRect">
          <a:avLst/>
        </a:prstGeom>
        <a:solidFill>
          <a:schemeClr val="accent2">
            <a:hueOff val="-8754431"/>
            <a:satOff val="-7900"/>
            <a:lumOff val="-176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0" i="0" kern="1200" dirty="0"/>
            <a:t>Partenariat avec des organisations à but non lucratif</a:t>
          </a:r>
          <a:endParaRPr lang="en-US" sz="2300" kern="1200" dirty="0"/>
        </a:p>
      </dsp:txBody>
      <dsp:txXfrm>
        <a:off x="26930" y="4582654"/>
        <a:ext cx="7684215" cy="4977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EDD530-5EFD-ED4F-849C-77C325607E96}">
      <dsp:nvSpPr>
        <dsp:cNvPr id="0" name=""/>
        <dsp:cNvSpPr/>
      </dsp:nvSpPr>
      <dsp:spPr>
        <a:xfrm>
          <a:off x="0" y="25582"/>
          <a:ext cx="4588626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i="0" kern="1200" dirty="0"/>
            <a:t>Protection des données personnelles</a:t>
          </a:r>
          <a:endParaRPr lang="en-US" sz="2400" kern="1200" dirty="0"/>
        </a:p>
      </dsp:txBody>
      <dsp:txXfrm>
        <a:off x="46606" y="72188"/>
        <a:ext cx="4495414" cy="861507"/>
      </dsp:txXfrm>
    </dsp:sp>
    <dsp:sp modelId="{9F2A87AF-E864-4C48-A6AA-3DD53781774D}">
      <dsp:nvSpPr>
        <dsp:cNvPr id="0" name=""/>
        <dsp:cNvSpPr/>
      </dsp:nvSpPr>
      <dsp:spPr>
        <a:xfrm>
          <a:off x="0" y="1049422"/>
          <a:ext cx="4588626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i="0" kern="1200"/>
            <a:t>Responsabilité</a:t>
          </a:r>
          <a:r>
            <a:rPr lang="fr-FR" sz="2400" b="0" i="0" kern="1200"/>
            <a:t> </a:t>
          </a:r>
          <a:endParaRPr lang="en-US" sz="2400" kern="1200"/>
        </a:p>
      </dsp:txBody>
      <dsp:txXfrm>
        <a:off x="46606" y="1096028"/>
        <a:ext cx="4495414" cy="861507"/>
      </dsp:txXfrm>
    </dsp:sp>
    <dsp:sp modelId="{DB1D1787-1E63-B24F-B27C-3AA661CD1C6B}">
      <dsp:nvSpPr>
        <dsp:cNvPr id="0" name=""/>
        <dsp:cNvSpPr/>
      </dsp:nvSpPr>
      <dsp:spPr>
        <a:xfrm>
          <a:off x="0" y="2073262"/>
          <a:ext cx="4588626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i="0" kern="1200" dirty="0"/>
            <a:t>Transferts internationaux de données</a:t>
          </a:r>
          <a:r>
            <a:rPr lang="fr-FR" sz="2400" b="0" i="0" kern="1200" dirty="0"/>
            <a:t> </a:t>
          </a:r>
          <a:endParaRPr lang="en-US" sz="2400" kern="1200" dirty="0"/>
        </a:p>
      </dsp:txBody>
      <dsp:txXfrm>
        <a:off x="46606" y="2119868"/>
        <a:ext cx="4495414" cy="861507"/>
      </dsp:txXfrm>
    </dsp:sp>
    <dsp:sp modelId="{4FDBCDE6-7D07-1346-AAA5-2CA1AAE4248E}">
      <dsp:nvSpPr>
        <dsp:cNvPr id="0" name=""/>
        <dsp:cNvSpPr/>
      </dsp:nvSpPr>
      <dsp:spPr>
        <a:xfrm>
          <a:off x="0" y="3097102"/>
          <a:ext cx="4588626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i="0" kern="1200" dirty="0"/>
            <a:t>Audit de conformité</a:t>
          </a:r>
          <a:r>
            <a:rPr lang="fr-FR" sz="2400" b="0" i="0" kern="1200" dirty="0"/>
            <a:t> </a:t>
          </a:r>
          <a:r>
            <a:rPr lang="fr-FR" sz="2400" b="1" i="0" kern="1200" dirty="0"/>
            <a:t>Formation et </a:t>
          </a:r>
          <a:endParaRPr lang="en-US" sz="2400" kern="1200" dirty="0"/>
        </a:p>
      </dsp:txBody>
      <dsp:txXfrm>
        <a:off x="46606" y="3143708"/>
        <a:ext cx="4495414" cy="861507"/>
      </dsp:txXfrm>
    </dsp:sp>
    <dsp:sp modelId="{2740135F-D3DD-4344-BCE5-5F84568AD0B8}">
      <dsp:nvSpPr>
        <dsp:cNvPr id="0" name=""/>
        <dsp:cNvSpPr/>
      </dsp:nvSpPr>
      <dsp:spPr>
        <a:xfrm>
          <a:off x="0" y="4120942"/>
          <a:ext cx="4588626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/>
            <a:t>S</a:t>
          </a:r>
          <a:r>
            <a:rPr lang="fr-FR" sz="2400" b="1" i="0" kern="1200" dirty="0"/>
            <a:t>ensibilisation</a:t>
          </a:r>
          <a:endParaRPr lang="en-US" sz="2400" kern="1200" dirty="0"/>
        </a:p>
      </dsp:txBody>
      <dsp:txXfrm>
        <a:off x="46606" y="4167548"/>
        <a:ext cx="4495414" cy="861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73797-0816-44B5-B286-D308BB30370C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F2D19-2251-47B3-BED1-4AA0BC246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784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16BF-5127-4239-8BE8-661E1228F02B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652A-2A0D-4101-B5C3-0BAADEC4D738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2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erris dir="l"/>
      </p:transition>
    </mc:Choice>
    <mc:Fallback xmlns="">
      <p:transition spd="slow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16BF-5127-4239-8BE8-661E1228F02B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652A-2A0D-4101-B5C3-0BAADEC4D7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50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erris dir="l"/>
      </p:transition>
    </mc:Choice>
    <mc:Fallback xmlns="">
      <p:transition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16BF-5127-4239-8BE8-661E1228F02B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652A-2A0D-4101-B5C3-0BAADEC4D7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46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erris dir="l"/>
      </p:transition>
    </mc:Choice>
    <mc:Fallback xmlns="">
      <p:transition spd="slow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16BF-5127-4239-8BE8-661E1228F02B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652A-2A0D-4101-B5C3-0BAADEC4D738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616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erris dir="l"/>
      </p:transition>
    </mc:Choice>
    <mc:Fallback xmlns="">
      <p:transition spd="slow" advClick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16BF-5127-4239-8BE8-661E1228F02B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652A-2A0D-4101-B5C3-0BAADEC4D7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13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erris dir="l"/>
      </p:transition>
    </mc:Choice>
    <mc:Fallback xmlns="">
      <p:transition spd="slow" advClick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16BF-5127-4239-8BE8-661E1228F02B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652A-2A0D-4101-B5C3-0BAADEC4D73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48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erris dir="l"/>
      </p:transition>
    </mc:Choice>
    <mc:Fallback xmlns="">
      <p:transition spd="slow" advClick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16BF-5127-4239-8BE8-661E1228F02B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652A-2A0D-4101-B5C3-0BAADEC4D7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835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erris dir="l"/>
      </p:transition>
    </mc:Choice>
    <mc:Fallback xmlns="">
      <p:transition spd="slow" advClick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16BF-5127-4239-8BE8-661E1228F02B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652A-2A0D-4101-B5C3-0BAADEC4D7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1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erris dir="l"/>
      </p:transition>
    </mc:Choice>
    <mc:Fallback xmlns="">
      <p:transition spd="slow" advClick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16BF-5127-4239-8BE8-661E1228F02B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652A-2A0D-4101-B5C3-0BAADEC4D7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74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erris dir="l"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16BF-5127-4239-8BE8-661E1228F02B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652A-2A0D-4101-B5C3-0BAADEC4D7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39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erris dir="l"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16BF-5127-4239-8BE8-661E1228F02B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652A-2A0D-4101-B5C3-0BAADEC4D7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01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erris dir="l"/>
      </p:transition>
    </mc:Choice>
    <mc:Fallback xmlns=""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16BF-5127-4239-8BE8-661E1228F02B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652A-2A0D-4101-B5C3-0BAADEC4D7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80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erris dir="l"/>
      </p:transition>
    </mc:Choice>
    <mc:Fallback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16BF-5127-4239-8BE8-661E1228F02B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652A-2A0D-4101-B5C3-0BAADEC4D7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88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erris dir="l"/>
      </p:transition>
    </mc:Choice>
    <mc:Fallback xmlns="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16BF-5127-4239-8BE8-661E1228F02B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652A-2A0D-4101-B5C3-0BAADEC4D7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61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erris dir="l"/>
      </p:transition>
    </mc:Choice>
    <mc:Fallback xmlns=""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16BF-5127-4239-8BE8-661E1228F02B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652A-2A0D-4101-B5C3-0BAADEC4D7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98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erris dir="l"/>
      </p:transition>
    </mc:Choice>
    <mc:Fallback xmlns="">
      <p:transition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16BF-5127-4239-8BE8-661E1228F02B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652A-2A0D-4101-B5C3-0BAADEC4D7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3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erris dir="l"/>
      </p:transition>
    </mc:Choice>
    <mc:Fallback xmlns="">
      <p:transition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16BF-5127-4239-8BE8-661E1228F02B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652A-2A0D-4101-B5C3-0BAADEC4D7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4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erris dir="l"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F5416BF-5127-4239-8BE8-661E1228F02B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A04652A-2A0D-4101-B5C3-0BAADEC4D7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2643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>
        <p14:ferris dir="l"/>
      </p:transition>
    </mc:Choice>
    <mc:Fallback xmlns="">
      <p:transition spd="slow" advClick="0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4488D0-838E-8F73-7233-3063AF314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244" y="928048"/>
            <a:ext cx="4221512" cy="2938727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3200">
                <a:solidFill>
                  <a:schemeClr val="bg1">
                    <a:alpha val="60000"/>
                  </a:schemeClr>
                </a:solidFill>
              </a:rPr>
            </a:br>
            <a:endParaRPr lang="en-US" sz="320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57391A-51AE-9424-D5CE-83AC02B1D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6192" y="3698002"/>
            <a:ext cx="6262641" cy="183323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6600" b="1" i="1" dirty="0">
                <a:solidFill>
                  <a:schemeClr val="tx1"/>
                </a:solidFill>
              </a:rPr>
              <a:t>By Salesforce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73ABE34-AD09-0067-D07E-CCDBCB810FEC}"/>
              </a:ext>
            </a:extLst>
          </p:cNvPr>
          <p:cNvSpPr/>
          <p:nvPr/>
        </p:nvSpPr>
        <p:spPr>
          <a:xfrm>
            <a:off x="1514548" y="437978"/>
            <a:ext cx="6410252" cy="316774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fr-FR" sz="5400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pic>
        <p:nvPicPr>
          <p:cNvPr id="9" name="Image 8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D3518FF5-DA03-CF78-CFAB-962461684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021" y="1671936"/>
            <a:ext cx="3929477" cy="792108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645E48B-B283-92C8-DAA9-6E8A02BCD2B7}"/>
              </a:ext>
            </a:extLst>
          </p:cNvPr>
          <p:cNvCxnSpPr>
            <a:cxnSpLocks/>
          </p:cNvCxnSpPr>
          <p:nvPr/>
        </p:nvCxnSpPr>
        <p:spPr>
          <a:xfrm>
            <a:off x="7924800" y="4807974"/>
            <a:ext cx="1582994" cy="0"/>
          </a:xfrm>
          <a:prstGeom prst="line">
            <a:avLst/>
          </a:prstGeom>
          <a:ln w="38100">
            <a:solidFill>
              <a:schemeClr val="tx1">
                <a:alpha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D1FC549-0E3E-1848-2891-7D74EEF76B01}"/>
              </a:ext>
            </a:extLst>
          </p:cNvPr>
          <p:cNvCxnSpPr>
            <a:cxnSpLocks/>
          </p:cNvCxnSpPr>
          <p:nvPr/>
        </p:nvCxnSpPr>
        <p:spPr>
          <a:xfrm>
            <a:off x="8398250" y="5019368"/>
            <a:ext cx="1979698" cy="0"/>
          </a:xfrm>
          <a:prstGeom prst="line">
            <a:avLst/>
          </a:prstGeom>
          <a:ln w="38100">
            <a:solidFill>
              <a:schemeClr val="tx1">
                <a:alpha val="60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B0FE70B-E2AA-60B6-DD56-DD6E48C3CDE8}"/>
              </a:ext>
            </a:extLst>
          </p:cNvPr>
          <p:cNvCxnSpPr>
            <a:cxnSpLocks/>
          </p:cNvCxnSpPr>
          <p:nvPr/>
        </p:nvCxnSpPr>
        <p:spPr>
          <a:xfrm>
            <a:off x="8979309" y="5260257"/>
            <a:ext cx="2797278" cy="0"/>
          </a:xfrm>
          <a:prstGeom prst="line">
            <a:avLst/>
          </a:prstGeom>
          <a:ln w="38100">
            <a:solidFill>
              <a:schemeClr val="tx1">
                <a:alpha val="60000"/>
              </a:schemeClr>
            </a:solidFill>
            <a:prstDash val="lgDashDot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52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F8146D10-8162-6984-CD6E-50AD97C200A3}"/>
              </a:ext>
            </a:extLst>
          </p:cNvPr>
          <p:cNvSpPr txBox="1"/>
          <p:nvPr/>
        </p:nvSpPr>
        <p:spPr>
          <a:xfrm>
            <a:off x="5386647" y="1116676"/>
            <a:ext cx="6805353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itchFamily="2" charset="2"/>
              <a:buChar char="Ø"/>
            </a:pPr>
            <a:endParaRPr lang="fr-FR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Wingdings" pitchFamily="2" charset="2"/>
              <a:buChar char="Ø"/>
            </a:pPr>
            <a:r>
              <a:rPr lang="fr-FR" sz="2000" i="0" dirty="0">
                <a:solidFill>
                  <a:srgbClr val="374151"/>
                </a:solidFill>
                <a:effectLst/>
                <a:latin typeface="Söhne"/>
              </a:rPr>
              <a:t>contrôles d'accès, cryptage, protocoles de sécurité avancés pour protéger les données stockées dans leurs systèmes.</a:t>
            </a:r>
          </a:p>
          <a:p>
            <a:pPr algn="l"/>
            <a:endParaRPr lang="fr-FR" sz="200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Wingdings" pitchFamily="2" charset="2"/>
              <a:buChar char="Ø"/>
            </a:pPr>
            <a:r>
              <a:rPr lang="fr-FR" sz="2000" i="0" dirty="0">
                <a:solidFill>
                  <a:srgbClr val="374151"/>
                </a:solidFill>
                <a:effectLst/>
                <a:latin typeface="Söhne"/>
              </a:rPr>
              <a:t>Délégué à la protection des données (DPO) et ont mis en place des procédures pour gérer les violations de données conformément aux exigences du RGPD.</a:t>
            </a:r>
          </a:p>
          <a:p>
            <a:pPr algn="l"/>
            <a:endParaRPr lang="fr-FR" sz="200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Wingdings" pitchFamily="2" charset="2"/>
              <a:buChar char="Ø"/>
            </a:pPr>
            <a:r>
              <a:rPr lang="fr-FR" sz="2000" dirty="0">
                <a:solidFill>
                  <a:srgbClr val="374151"/>
                </a:solidFill>
                <a:latin typeface="Söhne"/>
              </a:rPr>
              <a:t>P</a:t>
            </a:r>
            <a:r>
              <a:rPr lang="fr-FR" sz="2000" i="0" dirty="0">
                <a:solidFill>
                  <a:srgbClr val="374151"/>
                </a:solidFill>
                <a:effectLst/>
                <a:latin typeface="Söhne"/>
              </a:rPr>
              <a:t>ropose des mécanismes juridiques appropriés</a:t>
            </a:r>
          </a:p>
          <a:p>
            <a:pPr algn="l"/>
            <a:r>
              <a:rPr lang="fr-FR" sz="2000" i="0" dirty="0">
                <a:solidFill>
                  <a:srgbClr val="374151"/>
                </a:solidFill>
                <a:effectLst/>
                <a:latin typeface="Söhne"/>
              </a:rPr>
              <a:t>	[ Clauses Contractuelles Types (CCT) ]</a:t>
            </a:r>
          </a:p>
          <a:p>
            <a:pPr algn="l"/>
            <a:r>
              <a:rPr lang="fr-FR" sz="2000" dirty="0">
                <a:solidFill>
                  <a:srgbClr val="374151"/>
                </a:solidFill>
                <a:latin typeface="Söhne"/>
              </a:rPr>
              <a:t>	</a:t>
            </a:r>
            <a:endParaRPr lang="fr-FR" sz="200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Wingdings" pitchFamily="2" charset="2"/>
              <a:buChar char="Ø"/>
            </a:pPr>
            <a:r>
              <a:rPr lang="fr-FR" sz="2000" i="0" dirty="0">
                <a:solidFill>
                  <a:srgbClr val="374151"/>
                </a:solidFill>
                <a:effectLst/>
                <a:latin typeface="Söhne"/>
              </a:rPr>
              <a:t>réalise pour s'assurer que ses pratiques respectent RGPD</a:t>
            </a:r>
          </a:p>
          <a:p>
            <a:pPr algn="l"/>
            <a:endParaRPr lang="fr-FR" sz="200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fr-FR" sz="200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Wingdings" pitchFamily="2" charset="2"/>
              <a:buChar char="Ø"/>
            </a:pPr>
            <a:r>
              <a:rPr lang="fr-FR" sz="2000" i="0" dirty="0">
                <a:solidFill>
                  <a:srgbClr val="374151"/>
                </a:solidFill>
                <a:effectLst/>
                <a:latin typeface="Söhne"/>
              </a:rPr>
              <a:t>employés formés et sensibilisés au respect de la RGPD </a:t>
            </a:r>
          </a:p>
          <a:p>
            <a:pPr algn="l">
              <a:buFont typeface="+mj-lt"/>
              <a:buAutoNum type="arabicPeriod"/>
            </a:pPr>
            <a:endParaRPr lang="fr-F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graphicFrame>
        <p:nvGraphicFramePr>
          <p:cNvPr id="10" name="ZoneTexte 3">
            <a:extLst>
              <a:ext uri="{FF2B5EF4-FFF2-40B4-BE49-F238E27FC236}">
                <a16:creationId xmlns:a16="http://schemas.microsoft.com/office/drawing/2014/main" id="{35F9093A-EF1F-921E-C7AD-C317672756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2620529"/>
              </p:ext>
            </p:extLst>
          </p:nvPr>
        </p:nvGraphicFramePr>
        <p:xfrm>
          <a:off x="548640" y="1116676"/>
          <a:ext cx="4588626" cy="5101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Ellipse 8">
            <a:extLst>
              <a:ext uri="{FF2B5EF4-FFF2-40B4-BE49-F238E27FC236}">
                <a16:creationId xmlns:a16="http://schemas.microsoft.com/office/drawing/2014/main" id="{ABED83CD-8074-962F-B40E-A58E5E88BB95}"/>
              </a:ext>
            </a:extLst>
          </p:cNvPr>
          <p:cNvSpPr/>
          <p:nvPr/>
        </p:nvSpPr>
        <p:spPr>
          <a:xfrm>
            <a:off x="7054736" y="279044"/>
            <a:ext cx="3374967" cy="101415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rgbClr val="FFC000"/>
                </a:solidFill>
                <a:latin typeface="Algerian" panose="04020705040A02060702" pitchFamily="82" charset="0"/>
              </a:rPr>
              <a:t>RGPD</a:t>
            </a:r>
          </a:p>
        </p:txBody>
      </p:sp>
    </p:spTree>
    <p:extLst>
      <p:ext uri="{BB962C8B-B14F-4D97-AF65-F5344CB8AC3E}">
        <p14:creationId xmlns:p14="http://schemas.microsoft.com/office/powerpoint/2010/main" val="38506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44F873C4-AE48-10C3-37FE-BEC774B9F08A}"/>
              </a:ext>
            </a:extLst>
          </p:cNvPr>
          <p:cNvSpPr/>
          <p:nvPr/>
        </p:nvSpPr>
        <p:spPr>
          <a:xfrm>
            <a:off x="5098435" y="135400"/>
            <a:ext cx="2379304" cy="115899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rgbClr val="FFC000"/>
                </a:solidFill>
                <a:latin typeface="Algerian" panose="04020705040A02060702" pitchFamily="82" charset="0"/>
              </a:rPr>
              <a:t>SWOT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E44E5F99-C9DA-7523-6990-2CAAFBBBD9BC}"/>
              </a:ext>
            </a:extLst>
          </p:cNvPr>
          <p:cNvSpPr/>
          <p:nvPr/>
        </p:nvSpPr>
        <p:spPr>
          <a:xfrm>
            <a:off x="6745722" y="1522699"/>
            <a:ext cx="4993994" cy="2423881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Expansion pour les PMA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Demande croissante de solutions CRM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Intégration avec d'autres technologies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CE93B161-09F4-C395-390B-1955686D7290}"/>
              </a:ext>
            </a:extLst>
          </p:cNvPr>
          <p:cNvGrpSpPr/>
          <p:nvPr/>
        </p:nvGrpSpPr>
        <p:grpSpPr>
          <a:xfrm>
            <a:off x="354063" y="4739148"/>
            <a:ext cx="6027072" cy="1754327"/>
            <a:chOff x="627765" y="3271469"/>
            <a:chExt cx="5139800" cy="1480428"/>
          </a:xfrm>
        </p:grpSpPr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AF16D969-18A2-7B4A-EA94-8F81387E69FA}"/>
                </a:ext>
              </a:extLst>
            </p:cNvPr>
            <p:cNvSpPr/>
            <p:nvPr/>
          </p:nvSpPr>
          <p:spPr>
            <a:xfrm>
              <a:off x="627765" y="3274931"/>
              <a:ext cx="4993994" cy="147696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Rectangle : coins arrondis 4">
              <a:extLst>
                <a:ext uri="{FF2B5EF4-FFF2-40B4-BE49-F238E27FC236}">
                  <a16:creationId xmlns:a16="http://schemas.microsoft.com/office/drawing/2014/main" id="{754484B9-00F6-C03E-C78A-1B050F31984D}"/>
                </a:ext>
              </a:extLst>
            </p:cNvPr>
            <p:cNvSpPr txBox="1"/>
            <p:nvPr/>
          </p:nvSpPr>
          <p:spPr>
            <a:xfrm>
              <a:off x="860089" y="3271469"/>
              <a:ext cx="4907476" cy="13904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kern="1200" dirty="0"/>
                <a:t> </a:t>
              </a:r>
              <a:r>
                <a:rPr lang="fr-FR" kern="1200" dirty="0"/>
                <a:t>Dépendance à l'égard du cloud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fr-FR" dirty="0"/>
            </a:p>
            <a:p>
              <a:pPr marL="114300" lvl="1" indent="-114300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fr-FR" kern="1200" dirty="0"/>
                <a:t> Coût élevé</a:t>
              </a:r>
              <a:endParaRPr lang="en-US" kern="1200" dirty="0"/>
            </a:p>
          </p:txBody>
        </p:sp>
      </p:grp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6D990971-C4D3-DB8A-6F79-F92CFD073046}"/>
              </a:ext>
            </a:extLst>
          </p:cNvPr>
          <p:cNvSpPr/>
          <p:nvPr/>
        </p:nvSpPr>
        <p:spPr>
          <a:xfrm>
            <a:off x="6745722" y="4739146"/>
            <a:ext cx="4993994" cy="1754326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CA928E2B-1204-8ABE-B590-CA7D3499686E}"/>
              </a:ext>
            </a:extLst>
          </p:cNvPr>
          <p:cNvSpPr/>
          <p:nvPr/>
        </p:nvSpPr>
        <p:spPr>
          <a:xfrm>
            <a:off x="354064" y="1522700"/>
            <a:ext cx="5934024" cy="2423881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9024D0D-5495-D331-BE34-BAB1D2A0CD14}"/>
              </a:ext>
            </a:extLst>
          </p:cNvPr>
          <p:cNvSpPr txBox="1"/>
          <p:nvPr/>
        </p:nvSpPr>
        <p:spPr>
          <a:xfrm>
            <a:off x="602584" y="1692727"/>
            <a:ext cx="568550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dirty="0"/>
              <a:t>Leadership du marché</a:t>
            </a:r>
          </a:p>
          <a:p>
            <a:pPr lvl="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Large écosystème d'applications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CRM intégrant l’IA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Engagement envers la RSE</a:t>
            </a:r>
            <a:endParaRPr lang="en-US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DBFBC1F-4CE8-7A11-2241-C9DDD81FD564}"/>
              </a:ext>
            </a:extLst>
          </p:cNvPr>
          <p:cNvSpPr txBox="1"/>
          <p:nvPr/>
        </p:nvSpPr>
        <p:spPr>
          <a:xfrm>
            <a:off x="7167024" y="4548489"/>
            <a:ext cx="45726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Concurrence accrue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Vulnérabilité aux cyberattaques</a:t>
            </a:r>
          </a:p>
          <a:p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53BE362-8D3B-AE89-021F-78A1651BF2D1}"/>
              </a:ext>
            </a:extLst>
          </p:cNvPr>
          <p:cNvSpPr txBox="1"/>
          <p:nvPr/>
        </p:nvSpPr>
        <p:spPr>
          <a:xfrm>
            <a:off x="2243214" y="769743"/>
            <a:ext cx="21557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b="1" dirty="0">
                <a:solidFill>
                  <a:schemeClr val="accent1">
                    <a:lumMod val="75000"/>
                  </a:schemeClr>
                </a:solidFill>
              </a:rPr>
              <a:t>Forces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3C64333-B76C-8177-1D0F-287AFAE9EBE6}"/>
              </a:ext>
            </a:extLst>
          </p:cNvPr>
          <p:cNvSpPr txBox="1"/>
          <p:nvPr/>
        </p:nvSpPr>
        <p:spPr>
          <a:xfrm>
            <a:off x="7819715" y="3997486"/>
            <a:ext cx="27051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b="1" dirty="0">
                <a:solidFill>
                  <a:schemeClr val="accent1">
                    <a:lumMod val="75000"/>
                  </a:schemeClr>
                </a:solidFill>
              </a:rPr>
              <a:t>Menaces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671A378-6C66-BF71-8154-0C896430E92F}"/>
              </a:ext>
            </a:extLst>
          </p:cNvPr>
          <p:cNvSpPr txBox="1"/>
          <p:nvPr/>
        </p:nvSpPr>
        <p:spPr>
          <a:xfrm>
            <a:off x="7545028" y="781039"/>
            <a:ext cx="32544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b="1" dirty="0">
                <a:solidFill>
                  <a:schemeClr val="accent1">
                    <a:lumMod val="75000"/>
                  </a:schemeClr>
                </a:solidFill>
              </a:rPr>
              <a:t>Opportunités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DA25EC0B-5D4C-ECB5-0548-2A0F94C50E84}"/>
              </a:ext>
            </a:extLst>
          </p:cNvPr>
          <p:cNvSpPr txBox="1"/>
          <p:nvPr/>
        </p:nvSpPr>
        <p:spPr>
          <a:xfrm>
            <a:off x="2064617" y="4017648"/>
            <a:ext cx="28783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b="1" dirty="0">
                <a:solidFill>
                  <a:schemeClr val="accent1">
                    <a:lumMod val="75000"/>
                  </a:schemeClr>
                </a:solidFill>
              </a:rPr>
              <a:t>Faiblesses</a:t>
            </a:r>
          </a:p>
        </p:txBody>
      </p:sp>
    </p:spTree>
    <p:extLst>
      <p:ext uri="{BB962C8B-B14F-4D97-AF65-F5344CB8AC3E}">
        <p14:creationId xmlns:p14="http://schemas.microsoft.com/office/powerpoint/2010/main" val="15718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èche : pentagone 1">
            <a:extLst>
              <a:ext uri="{FF2B5EF4-FFF2-40B4-BE49-F238E27FC236}">
                <a16:creationId xmlns:a16="http://schemas.microsoft.com/office/drawing/2014/main" id="{34B4D172-66A3-53BE-32F2-A0541CAE2C76}"/>
              </a:ext>
            </a:extLst>
          </p:cNvPr>
          <p:cNvSpPr/>
          <p:nvPr/>
        </p:nvSpPr>
        <p:spPr>
          <a:xfrm>
            <a:off x="1347019" y="2610464"/>
            <a:ext cx="8288593" cy="2590800"/>
          </a:xfrm>
          <a:prstGeom prst="homePlat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i="1" dirty="0">
                <a:solidFill>
                  <a:schemeClr val="bg1"/>
                </a:solidFill>
                <a:latin typeface="Algerian" panose="04020705040A02060702" pitchFamily="82" charset="0"/>
              </a:rPr>
              <a:t>FIN  DE  LA  PRESENTATION</a:t>
            </a:r>
          </a:p>
        </p:txBody>
      </p:sp>
    </p:spTree>
    <p:extLst>
      <p:ext uri="{BB962C8B-B14F-4D97-AF65-F5344CB8AC3E}">
        <p14:creationId xmlns:p14="http://schemas.microsoft.com/office/powerpoint/2010/main" val="146027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Fondateur Salesforce">
            <a:extLst>
              <a:ext uri="{FF2B5EF4-FFF2-40B4-BE49-F238E27FC236}">
                <a16:creationId xmlns:a16="http://schemas.microsoft.com/office/drawing/2014/main" id="{B9538928-5F65-F483-ED5E-D7D55E0D0E9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74" y="430160"/>
            <a:ext cx="3084871" cy="3084871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7D7BC60-CBAF-6B21-034C-CEE4EF622D0B}"/>
              </a:ext>
            </a:extLst>
          </p:cNvPr>
          <p:cNvSpPr/>
          <p:nvPr/>
        </p:nvSpPr>
        <p:spPr>
          <a:xfrm>
            <a:off x="464574" y="3618271"/>
            <a:ext cx="3084871" cy="648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latin typeface="Amasis MT Pro Black" panose="02040A04050005020304" pitchFamily="18" charset="0"/>
              </a:rPr>
              <a:t>MARC BENIOFF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11704A0-FAF6-CCAF-9C75-C7300A243EA3}"/>
              </a:ext>
            </a:extLst>
          </p:cNvPr>
          <p:cNvSpPr/>
          <p:nvPr/>
        </p:nvSpPr>
        <p:spPr>
          <a:xfrm>
            <a:off x="2215043" y="4689987"/>
            <a:ext cx="2880851" cy="1909917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Créée en </a:t>
            </a:r>
            <a:r>
              <a:rPr lang="fr-FR" sz="3200" b="1" dirty="0">
                <a:solidFill>
                  <a:schemeClr val="bg1"/>
                </a:solidFill>
                <a:latin typeface="Amasis MT Pro" panose="020B0604020202020204" pitchFamily="18" charset="0"/>
              </a:rPr>
              <a:t>1999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033FAB5-69AE-17FE-C5F6-16D089F833B1}"/>
              </a:ext>
            </a:extLst>
          </p:cNvPr>
          <p:cNvCxnSpPr>
            <a:cxnSpLocks/>
          </p:cNvCxnSpPr>
          <p:nvPr/>
        </p:nvCxnSpPr>
        <p:spPr>
          <a:xfrm flipV="1">
            <a:off x="5230761" y="3618271"/>
            <a:ext cx="1258529" cy="1322440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9F5DC250-DDBF-9F09-6385-CBB0D9C41312}"/>
              </a:ext>
            </a:extLst>
          </p:cNvPr>
          <p:cNvSpPr/>
          <p:nvPr/>
        </p:nvSpPr>
        <p:spPr>
          <a:xfrm>
            <a:off x="6803922" y="430160"/>
            <a:ext cx="4050891" cy="2912808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2021</a:t>
            </a:r>
          </a:p>
          <a:p>
            <a:pPr algn="ctr"/>
            <a:endParaRPr lang="fr-FR" dirty="0">
              <a:solidFill>
                <a:schemeClr val="bg1"/>
              </a:solidFill>
            </a:endParaRPr>
          </a:p>
          <a:p>
            <a:pPr algn="ctr"/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b="1" dirty="0">
                <a:solidFill>
                  <a:schemeClr val="bg1"/>
                </a:solidFill>
              </a:rPr>
              <a:t>60 000 salariés</a:t>
            </a:r>
          </a:p>
          <a:p>
            <a:pPr algn="ctr"/>
            <a:endParaRPr lang="fr-FR" sz="2800" b="1" dirty="0">
              <a:solidFill>
                <a:schemeClr val="bg1"/>
              </a:solidFill>
            </a:endParaRPr>
          </a:p>
          <a:p>
            <a:pPr algn="ctr"/>
            <a:r>
              <a:rPr lang="fr-FR" sz="2800" b="1" dirty="0">
                <a:solidFill>
                  <a:schemeClr val="bg1"/>
                </a:solidFill>
              </a:rPr>
              <a:t> 20 Milliards CA 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pic>
        <p:nvPicPr>
          <p:cNvPr id="22" name="Picture 6" descr="Avis Salesforce - Comparatifs des outils du Web">
            <a:extLst>
              <a:ext uri="{FF2B5EF4-FFF2-40B4-BE49-F238E27FC236}">
                <a16:creationId xmlns:a16="http://schemas.microsoft.com/office/drawing/2014/main" id="{E9F7DC82-84BA-BA17-6A9B-84012911F4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" t="5794" r="7259"/>
          <a:stretch/>
        </p:blipFill>
        <p:spPr bwMode="auto">
          <a:xfrm>
            <a:off x="6795683" y="3794441"/>
            <a:ext cx="4931743" cy="280546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77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xplosion : 14 points 1">
            <a:extLst>
              <a:ext uri="{FF2B5EF4-FFF2-40B4-BE49-F238E27FC236}">
                <a16:creationId xmlns:a16="http://schemas.microsoft.com/office/drawing/2014/main" id="{99EF118C-A03B-E69B-E33D-1B2CF33FC81A}"/>
              </a:ext>
            </a:extLst>
          </p:cNvPr>
          <p:cNvSpPr/>
          <p:nvPr/>
        </p:nvSpPr>
        <p:spPr>
          <a:xfrm>
            <a:off x="165503" y="214381"/>
            <a:ext cx="6874394" cy="321462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Britannic Bold" panose="020B0903060703020204" pitchFamily="34" charset="0"/>
              </a:rPr>
              <a:t>LE SAVIEZ VOUS ?</a:t>
            </a:r>
          </a:p>
        </p:txBody>
      </p:sp>
      <p:sp>
        <p:nvSpPr>
          <p:cNvPr id="3" name="Parchemin : horizontal 2">
            <a:extLst>
              <a:ext uri="{FF2B5EF4-FFF2-40B4-BE49-F238E27FC236}">
                <a16:creationId xmlns:a16="http://schemas.microsoft.com/office/drawing/2014/main" id="{896ABE6D-884B-D592-04D5-1C1805243C43}"/>
              </a:ext>
            </a:extLst>
          </p:cNvPr>
          <p:cNvSpPr/>
          <p:nvPr/>
        </p:nvSpPr>
        <p:spPr>
          <a:xfrm>
            <a:off x="4955457" y="2566220"/>
            <a:ext cx="6479459" cy="3805083"/>
          </a:xfrm>
          <a:prstGeom prst="horizontalScroll">
            <a:avLst/>
          </a:prstGeom>
          <a:solidFill>
            <a:schemeClr val="tx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  <a:p>
            <a:pPr algn="ctr"/>
            <a:r>
              <a:rPr lang="fr-FR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 Black" panose="02040A04050005020304" pitchFamily="18" charset="0"/>
              </a:rPr>
              <a:t>Salesforce Leader mondial applications ventes</a:t>
            </a:r>
          </a:p>
          <a:p>
            <a:pPr algn="ctr"/>
            <a:endParaRPr lang="fr-FR" sz="2400" dirty="0">
              <a:solidFill>
                <a:schemeClr val="bg1">
                  <a:lumMod val="75000"/>
                  <a:lumOff val="25000"/>
                </a:schemeClr>
              </a:solidFill>
              <a:latin typeface="Amasis MT Pro Black" panose="02040A04050005020304" pitchFamily="18" charset="0"/>
            </a:endParaRPr>
          </a:p>
          <a:p>
            <a:pPr algn="ctr"/>
            <a:endParaRPr lang="fr-FR" sz="2400" dirty="0">
              <a:solidFill>
                <a:schemeClr val="bg1">
                  <a:lumMod val="75000"/>
                  <a:lumOff val="25000"/>
                </a:schemeClr>
              </a:solidFill>
              <a:latin typeface="Amasis MT Pro Black" panose="02040A04050005020304" pitchFamily="18" charset="0"/>
            </a:endParaRPr>
          </a:p>
          <a:p>
            <a:pPr algn="ctr"/>
            <a:r>
              <a:rPr lang="fr-FR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 Black" panose="02040A04050005020304" pitchFamily="18" charset="0"/>
              </a:rPr>
              <a:t>Capitalisation Boursière </a:t>
            </a:r>
          </a:p>
          <a:p>
            <a:pPr algn="ctr"/>
            <a:r>
              <a:rPr lang="fr-FR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 Black" panose="02040A04050005020304" pitchFamily="18" charset="0"/>
              </a:rPr>
              <a:t>de 150 Milliards </a:t>
            </a:r>
          </a:p>
          <a:p>
            <a:pPr algn="ctr"/>
            <a:endParaRPr lang="fr-FR" sz="2400" dirty="0">
              <a:solidFill>
                <a:schemeClr val="bg1">
                  <a:lumMod val="75000"/>
                  <a:lumOff val="25000"/>
                </a:schemeClr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96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>
            <a:extLst>
              <a:ext uri="{FF2B5EF4-FFF2-40B4-BE49-F238E27FC236}">
                <a16:creationId xmlns:a16="http://schemas.microsoft.com/office/drawing/2014/main" id="{2982D5EF-6C26-B14E-BC46-531BA99784C6}"/>
              </a:ext>
            </a:extLst>
          </p:cNvPr>
          <p:cNvSpPr/>
          <p:nvPr/>
        </p:nvSpPr>
        <p:spPr>
          <a:xfrm>
            <a:off x="833002" y="365125"/>
            <a:ext cx="10520702" cy="13255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rgbClr val="FFC000"/>
                </a:solidFill>
                <a:latin typeface="Algerian" panose="04020705040A02060702" pitchFamily="82" charset="0"/>
                <a:ea typeface="+mj-ea"/>
                <a:cs typeface="+mj-cs"/>
              </a:rPr>
              <a:t>IDENTIFICATION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00F1D8FB-BC1D-4EAF-68BC-F7693685A56A}"/>
              </a:ext>
            </a:extLst>
          </p:cNvPr>
          <p:cNvSpPr/>
          <p:nvPr/>
        </p:nvSpPr>
        <p:spPr>
          <a:xfrm>
            <a:off x="248265" y="2641907"/>
            <a:ext cx="6977496" cy="3188622"/>
          </a:xfrm>
          <a:prstGeom prst="roundRect">
            <a:avLst/>
          </a:prstGeom>
          <a:solidFill>
            <a:srgbClr val="66CCFF"/>
          </a:solidFill>
          <a:ln w="5715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t">
            <a:norm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  <a:buSzPts val="1600"/>
            </a:pPr>
            <a:endParaRPr lang="fr-FR" sz="2800" dirty="0">
              <a:solidFill>
                <a:srgbClr val="002060"/>
              </a:solidFill>
              <a:effectLst/>
              <a:latin typeface="Berlin Sans FB Demi" panose="020E0802020502020306" pitchFamily="34" charset="0"/>
              <a:ea typeface="Calibri" panose="020F0502020204030204" pitchFamily="34" charset="0"/>
              <a:cs typeface="Browallia New" panose="020B0502040204020203" pitchFamily="34" charset="-34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  <a:buSzPts val="1600"/>
            </a:pPr>
            <a:r>
              <a:rPr lang="fr-FR" sz="2800" dirty="0">
                <a:solidFill>
                  <a:srgbClr val="002060"/>
                </a:solidFill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Browallia New" panose="020B0502040204020203" pitchFamily="34" charset="-34"/>
              </a:rPr>
              <a:t>Forme juridique              </a:t>
            </a:r>
            <a:r>
              <a:rPr lang="fr-FR" sz="2800" b="1" dirty="0">
                <a:solidFill>
                  <a:schemeClr val="bg2">
                    <a:lumMod val="10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SASU</a:t>
            </a:r>
          </a:p>
          <a:p>
            <a:pPr lvl="0">
              <a:lnSpc>
                <a:spcPct val="115000"/>
              </a:lnSpc>
              <a:spcAft>
                <a:spcPts val="1000"/>
              </a:spcAft>
              <a:buSzPts val="1600"/>
            </a:pPr>
            <a:r>
              <a:rPr lang="fr-FR" sz="2800" dirty="0">
                <a:solidFill>
                  <a:srgbClr val="002060"/>
                </a:solidFill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Taille</a:t>
            </a:r>
            <a:r>
              <a:rPr lang="fr-FR" sz="280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</a:t>
            </a:r>
            <a:r>
              <a:rPr lang="fr-FR" sz="2800" dirty="0">
                <a:solidFill>
                  <a:schemeClr val="bg2">
                    <a:lumMod val="10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TPE</a:t>
            </a:r>
            <a:r>
              <a:rPr lang="fr-FR" sz="280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0">
              <a:lnSpc>
                <a:spcPct val="115000"/>
              </a:lnSpc>
              <a:spcAft>
                <a:spcPts val="1000"/>
              </a:spcAft>
              <a:buSzPts val="1600"/>
            </a:pPr>
            <a:r>
              <a:rPr lang="fr-FR" sz="2800" dirty="0">
                <a:solidFill>
                  <a:srgbClr val="002060"/>
                </a:solidFill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Effectif</a:t>
            </a:r>
            <a:r>
              <a:rPr lang="fr-FR" sz="280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</a:t>
            </a:r>
            <a:r>
              <a:rPr lang="fr-FR" sz="2800" dirty="0">
                <a:solidFill>
                  <a:schemeClr val="bg2">
                    <a:lumMod val="10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15</a:t>
            </a:r>
            <a:r>
              <a:rPr lang="fr-FR" sz="280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800" dirty="0">
                <a:solidFill>
                  <a:schemeClr val="bg2">
                    <a:lumMod val="10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employés</a:t>
            </a:r>
            <a:r>
              <a:rPr lang="fr-FR" sz="280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9" name="Rectangle : avec coin rogné 8">
            <a:extLst>
              <a:ext uri="{FF2B5EF4-FFF2-40B4-BE49-F238E27FC236}">
                <a16:creationId xmlns:a16="http://schemas.microsoft.com/office/drawing/2014/main" id="{8FC8055B-BB27-AEE2-4BBF-E4F779C42F3B}"/>
              </a:ext>
            </a:extLst>
          </p:cNvPr>
          <p:cNvSpPr/>
          <p:nvPr/>
        </p:nvSpPr>
        <p:spPr>
          <a:xfrm>
            <a:off x="7669161" y="2022475"/>
            <a:ext cx="3684639" cy="4154488"/>
          </a:xfrm>
          <a:prstGeom prst="snip1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927782525">
                  <a:custGeom>
                    <a:avLst/>
                    <a:gdLst>
                      <a:gd name="connsiteX0" fmla="*/ 0 w 3470784"/>
                      <a:gd name="connsiteY0" fmla="*/ 0 h 4452707"/>
                      <a:gd name="connsiteX1" fmla="*/ 2892308 w 3470784"/>
                      <a:gd name="connsiteY1" fmla="*/ 0 h 4452707"/>
                      <a:gd name="connsiteX2" fmla="*/ 3470784 w 3470784"/>
                      <a:gd name="connsiteY2" fmla="*/ 578476 h 4452707"/>
                      <a:gd name="connsiteX3" fmla="*/ 3470784 w 3470784"/>
                      <a:gd name="connsiteY3" fmla="*/ 4452707 h 4452707"/>
                      <a:gd name="connsiteX4" fmla="*/ 0 w 3470784"/>
                      <a:gd name="connsiteY4" fmla="*/ 4452707 h 4452707"/>
                      <a:gd name="connsiteX5" fmla="*/ 0 w 3470784"/>
                      <a:gd name="connsiteY5" fmla="*/ 0 h 44527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470784" h="4452707" fill="none" extrusionOk="0">
                        <a:moveTo>
                          <a:pt x="0" y="0"/>
                        </a:moveTo>
                        <a:cubicBezTo>
                          <a:pt x="738645" y="-122032"/>
                          <a:pt x="1899278" y="-8707"/>
                          <a:pt x="2892308" y="0"/>
                        </a:cubicBezTo>
                        <a:cubicBezTo>
                          <a:pt x="3106695" y="152520"/>
                          <a:pt x="3181915" y="365445"/>
                          <a:pt x="3470784" y="578476"/>
                        </a:cubicBezTo>
                        <a:cubicBezTo>
                          <a:pt x="3382184" y="1352991"/>
                          <a:pt x="3355978" y="2563410"/>
                          <a:pt x="3470784" y="4452707"/>
                        </a:cubicBezTo>
                        <a:cubicBezTo>
                          <a:pt x="2896441" y="4406740"/>
                          <a:pt x="1070700" y="4615578"/>
                          <a:pt x="0" y="4452707"/>
                        </a:cubicBezTo>
                        <a:cubicBezTo>
                          <a:pt x="-139090" y="3341047"/>
                          <a:pt x="-82724" y="1572437"/>
                          <a:pt x="0" y="0"/>
                        </a:cubicBezTo>
                        <a:close/>
                      </a:path>
                      <a:path w="3470784" h="4452707" stroke="0" extrusionOk="0">
                        <a:moveTo>
                          <a:pt x="0" y="0"/>
                        </a:moveTo>
                        <a:cubicBezTo>
                          <a:pt x="812927" y="-8268"/>
                          <a:pt x="2203381" y="113363"/>
                          <a:pt x="2892308" y="0"/>
                        </a:cubicBezTo>
                        <a:cubicBezTo>
                          <a:pt x="3126542" y="168286"/>
                          <a:pt x="3240975" y="389194"/>
                          <a:pt x="3470784" y="578476"/>
                        </a:cubicBezTo>
                        <a:cubicBezTo>
                          <a:pt x="3432385" y="2013011"/>
                          <a:pt x="3406168" y="3654708"/>
                          <a:pt x="3470784" y="4452707"/>
                        </a:cubicBezTo>
                        <a:cubicBezTo>
                          <a:pt x="2873335" y="4382651"/>
                          <a:pt x="1257913" y="4335736"/>
                          <a:pt x="0" y="4452707"/>
                        </a:cubicBezTo>
                        <a:cubicBezTo>
                          <a:pt x="-38298" y="2273467"/>
                          <a:pt x="-131656" y="137210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rmAutofit/>
          </a:bodyPr>
          <a:lstStyle/>
          <a:p>
            <a:pPr lvl="0" algn="ctr">
              <a:lnSpc>
                <a:spcPct val="115000"/>
              </a:lnSpc>
              <a:spcAft>
                <a:spcPts val="1000"/>
              </a:spcAft>
              <a:buSzPts val="1600"/>
            </a:pPr>
            <a:r>
              <a:rPr lang="fr-FR" sz="3600" b="1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rgbClr val="002060"/>
                </a:solidFill>
                <a:effectLst/>
                <a:latin typeface="Bodoni MT Black" panose="02070A03080606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Meir-IT</a:t>
            </a:r>
            <a:endParaRPr lang="fr-FR" sz="3600" b="1" dirty="0">
              <a:ln>
                <a:solidFill>
                  <a:schemeClr val="tx2">
                    <a:lumMod val="50000"/>
                  </a:schemeClr>
                </a:solidFill>
              </a:ln>
              <a:solidFill>
                <a:srgbClr val="002060"/>
              </a:solidFill>
              <a:latin typeface="Bodoni MT Black" panose="02070A030806060202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lnSpc>
                <a:spcPct val="115000"/>
              </a:lnSpc>
              <a:spcAft>
                <a:spcPts val="1000"/>
              </a:spcAft>
              <a:buSzPts val="1600"/>
            </a:pPr>
            <a:r>
              <a:rPr lang="fr-FR" sz="28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1"/>
                </a:solidFill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BrowalliaUPC" panose="020B0502040204020203" pitchFamily="34" charset="-34"/>
              </a:rPr>
              <a:t>17 Louise Michel Levallois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  <a:buSzPts val="1600"/>
            </a:pPr>
            <a:r>
              <a:rPr lang="fr-FR" sz="36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rgbClr val="002060"/>
                </a:solidFill>
                <a:effectLst/>
                <a:latin typeface="Britannic Bold" panose="020B09030607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Informatique 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  <a:buSzPts val="1600"/>
            </a:pPr>
            <a:r>
              <a:rPr lang="fr-FR" sz="36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1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Gestion CRM</a:t>
            </a:r>
          </a:p>
          <a:p>
            <a:pPr lvl="0" algn="ctr">
              <a:lnSpc>
                <a:spcPct val="115000"/>
              </a:lnSpc>
              <a:spcAft>
                <a:spcPts val="1000"/>
              </a:spcAft>
              <a:buSzPts val="1600"/>
            </a:pPr>
            <a:endParaRPr lang="fr-FR" sz="2800" dirty="0">
              <a:ln>
                <a:solidFill>
                  <a:schemeClr val="tx2">
                    <a:lumMod val="50000"/>
                  </a:schemeClr>
                </a:solidFill>
              </a:ln>
              <a:solidFill>
                <a:schemeClr val="bg1"/>
              </a:solidFill>
              <a:effectLst/>
              <a:latin typeface="Amasis MT Pro Medium" panose="02040604050005020304" pitchFamily="18" charset="0"/>
              <a:ea typeface="Calibri" panose="020F0502020204030204" pitchFamily="34" charset="0"/>
              <a:cs typeface="BrowalliaUPC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44166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CDA8DD76-00E5-7FC8-2614-3502A69543F9}"/>
              </a:ext>
            </a:extLst>
          </p:cNvPr>
          <p:cNvSpPr/>
          <p:nvPr/>
        </p:nvSpPr>
        <p:spPr>
          <a:xfrm>
            <a:off x="988367" y="471948"/>
            <a:ext cx="4846852" cy="150075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FFC000"/>
                </a:solidFill>
                <a:latin typeface="Algerian" panose="04020705040A02060702" pitchFamily="82" charset="0"/>
              </a:rPr>
              <a:t>HISTORIQUE</a:t>
            </a:r>
          </a:p>
        </p:txBody>
      </p:sp>
      <p:sp>
        <p:nvSpPr>
          <p:cNvPr id="3" name="Parchemin : vertical 2">
            <a:extLst>
              <a:ext uri="{FF2B5EF4-FFF2-40B4-BE49-F238E27FC236}">
                <a16:creationId xmlns:a16="http://schemas.microsoft.com/office/drawing/2014/main" id="{644D8604-AAA5-BEE8-BAA0-FAD22D2D68EF}"/>
              </a:ext>
            </a:extLst>
          </p:cNvPr>
          <p:cNvSpPr/>
          <p:nvPr/>
        </p:nvSpPr>
        <p:spPr>
          <a:xfrm>
            <a:off x="6356783" y="471948"/>
            <a:ext cx="5673213" cy="5474777"/>
          </a:xfrm>
          <a:prstGeom prst="verticalScroll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F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F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2800" dirty="0">
                <a:solidFill>
                  <a:srgbClr val="002060"/>
                </a:solidFill>
                <a:effectLst/>
                <a:latin typeface="Brush Script MT" panose="03060802040406070304" pitchFamily="66" charset="0"/>
                <a:ea typeface="Calibri" panose="020F0502020204030204" pitchFamily="34" charset="0"/>
                <a:cs typeface="F"/>
              </a:rPr>
              <a:t>Depuis</a:t>
            </a:r>
            <a:r>
              <a:rPr lang="fr-FR" sz="2800" dirty="0">
                <a:solidFill>
                  <a:srgbClr val="002060"/>
                </a:solidFill>
                <a:latin typeface="Brush Script MT" panose="03060802040406070304" pitchFamily="66" charset="0"/>
                <a:ea typeface="Calibri" panose="020F0502020204030204" pitchFamily="34" charset="0"/>
                <a:cs typeface="F"/>
              </a:rPr>
              <a:t> début </a:t>
            </a:r>
            <a:r>
              <a:rPr lang="fr-FR" sz="2800" dirty="0">
                <a:solidFill>
                  <a:srgbClr val="002060"/>
                </a:solidFill>
                <a:effectLst/>
                <a:latin typeface="Brush Script MT" panose="03060802040406070304" pitchFamily="66" charset="0"/>
                <a:ea typeface="Calibri" panose="020F0502020204030204" pitchFamily="34" charset="0"/>
                <a:cs typeface="F"/>
              </a:rPr>
              <a:t>2022</a:t>
            </a:r>
            <a:r>
              <a:rPr lang="fr-FR" sz="2800" dirty="0">
                <a:solidFill>
                  <a:srgbClr val="002060"/>
                </a:solidFill>
                <a:effectLst/>
                <a:latin typeface="Aharoni" panose="02010803020104030203" pitchFamily="2" charset="-79"/>
                <a:ea typeface="Cambria Math" panose="02040503050406030204" pitchFamily="18" charset="0"/>
                <a:cs typeface="Aharoni" panose="02010803020104030203" pitchFamily="2" charset="-79"/>
              </a:rPr>
              <a:t> 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2800" dirty="0">
                <a:solidFill>
                  <a:srgbClr val="002060"/>
                </a:solidFill>
                <a:effectLst/>
                <a:latin typeface="Aharoni" panose="02010803020104030203" pitchFamily="2" charset="-79"/>
                <a:ea typeface="Cambria Math" panose="02040503050406030204" pitchFamily="18" charset="0"/>
                <a:cs typeface="Aharoni" panose="02010803020104030203" pitchFamily="2" charset="-79"/>
              </a:rPr>
              <a:t>Partenaire Salesforce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2800" dirty="0">
                <a:solidFill>
                  <a:srgbClr val="002060"/>
                </a:solidFill>
                <a:effectLst/>
                <a:latin typeface="Aharoni" panose="02010803020104030203" pitchFamily="2" charset="-79"/>
                <a:ea typeface="Cambria Math" panose="02040503050406030204" pitchFamily="18" charset="0"/>
                <a:cs typeface="Aharoni" panose="02010803020104030203" pitchFamily="2" charset="-79"/>
              </a:rPr>
              <a:t>________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2800" dirty="0">
                <a:solidFill>
                  <a:srgbClr val="002060"/>
                </a:solidFill>
                <a:latin typeface="Aharoni" panose="02010803020104030203" pitchFamily="2" charset="-79"/>
                <a:ea typeface="Cambria Math" panose="02040503050406030204" pitchFamily="18" charset="0"/>
                <a:cs typeface="Aharoni" panose="02010803020104030203" pitchFamily="2" charset="-79"/>
              </a:rPr>
              <a:t>Consultant technique</a:t>
            </a:r>
            <a:endParaRPr lang="fr-FR" sz="2800" dirty="0">
              <a:solidFill>
                <a:srgbClr val="002060"/>
              </a:solidFill>
              <a:effectLst/>
              <a:latin typeface="Aharoni" panose="02010803020104030203" pitchFamily="2" charset="-79"/>
              <a:ea typeface="Cambria Math" panose="02040503050406030204" pitchFamily="18" charset="0"/>
              <a:cs typeface="Aharoni" panose="02010803020104030203" pitchFamily="2" charset="-79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fr-FR" sz="2800" dirty="0">
              <a:latin typeface="Cambria Math" panose="02040503050406030204" pitchFamily="18" charset="0"/>
              <a:ea typeface="Cambria Math" panose="02040503050406030204" pitchFamily="18" charset="0"/>
              <a:cs typeface="F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28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F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9E0A05-D244-9333-4FC9-41FF1B2610E9}"/>
              </a:ext>
            </a:extLst>
          </p:cNvPr>
          <p:cNvSpPr/>
          <p:nvPr/>
        </p:nvSpPr>
        <p:spPr>
          <a:xfrm>
            <a:off x="422788" y="2443942"/>
            <a:ext cx="5673212" cy="394211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R &amp; D POUR LA CRÉATION D’APPLICATIONS ADAPTÉES A L’OUTIL </a:t>
            </a:r>
          </a:p>
          <a:p>
            <a:pPr algn="ctr"/>
            <a:endParaRPr lang="fr-FR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CONTRATS D’EXCULISIVITÉ </a:t>
            </a:r>
          </a:p>
          <a:p>
            <a:pPr algn="ctr"/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AVEC CERTAINES ENTREPRISES</a:t>
            </a:r>
          </a:p>
          <a:p>
            <a:pPr algn="ctr"/>
            <a:endParaRPr lang="fr-FR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PARTENAIRE TRES BIEN NOTÉ &amp;</a:t>
            </a:r>
          </a:p>
          <a:p>
            <a:pPr algn="ctr"/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QUALIFIÉ DE TRES EFFICIENT EN FRANCE</a:t>
            </a:r>
          </a:p>
          <a:p>
            <a:pPr algn="ctr"/>
            <a:endParaRPr lang="fr-FR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TRES BONNE RELATION AVEC L’EDITEUR</a:t>
            </a:r>
          </a:p>
        </p:txBody>
      </p:sp>
    </p:spTree>
    <p:extLst>
      <p:ext uri="{BB962C8B-B14F-4D97-AF65-F5344CB8AC3E}">
        <p14:creationId xmlns:p14="http://schemas.microsoft.com/office/powerpoint/2010/main" val="144632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4DD57F0C-636B-DE29-2928-263BCF91D44D}"/>
              </a:ext>
            </a:extLst>
          </p:cNvPr>
          <p:cNvSpPr/>
          <p:nvPr/>
        </p:nvSpPr>
        <p:spPr>
          <a:xfrm>
            <a:off x="4050890" y="280220"/>
            <a:ext cx="4846852" cy="150075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FFC000"/>
                </a:solidFill>
                <a:latin typeface="Algerian" panose="04020705040A02060702" pitchFamily="82" charset="0"/>
              </a:rPr>
              <a:t>EXTERNALITÉS POSITIVES</a:t>
            </a:r>
          </a:p>
        </p:txBody>
      </p:sp>
      <p:sp>
        <p:nvSpPr>
          <p:cNvPr id="4" name="Rectangle : avec coins arrondis en diagonale 3">
            <a:extLst>
              <a:ext uri="{FF2B5EF4-FFF2-40B4-BE49-F238E27FC236}">
                <a16:creationId xmlns:a16="http://schemas.microsoft.com/office/drawing/2014/main" id="{AD290637-E44E-D35D-A715-CA830A3E9D80}"/>
              </a:ext>
            </a:extLst>
          </p:cNvPr>
          <p:cNvSpPr/>
          <p:nvPr/>
        </p:nvSpPr>
        <p:spPr>
          <a:xfrm>
            <a:off x="4050890" y="1995947"/>
            <a:ext cx="7885471" cy="458183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fontAlgn="auto">
              <a:buSzPts val="1000"/>
              <a:buFont typeface="Wingdings" panose="05000000000000000000" pitchFamily="2" charset="2"/>
              <a:buChar char=""/>
            </a:pPr>
            <a:r>
              <a:rPr lang="fr-FR" sz="20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Aide à l’a</a:t>
            </a:r>
            <a:r>
              <a:rPr lang="fr-FR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mélioration </a:t>
            </a:r>
            <a:r>
              <a:rPr lang="fr-FR" sz="20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des </a:t>
            </a:r>
            <a:r>
              <a:rPr lang="fr-FR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performances commerciales et leur rentabilité.</a:t>
            </a:r>
          </a:p>
          <a:p>
            <a:pPr lvl="0" fontAlgn="auto">
              <a:buSzPts val="1000"/>
            </a:pPr>
            <a:endParaRPr lang="fr-FR" sz="20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lvl="0" fontAlgn="auto">
              <a:buSzPts val="1000"/>
            </a:pPr>
            <a:endParaRPr lang="fr-FR" sz="20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lvl="0" indent="-342900" fontAlgn="auto">
              <a:buSzPts val="1000"/>
              <a:buFont typeface="Wingdings" panose="05000000000000000000" pitchFamily="2" charset="2"/>
              <a:buChar char=""/>
            </a:pPr>
            <a:r>
              <a:rPr lang="fr-FR" sz="20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U</a:t>
            </a:r>
            <a:r>
              <a:rPr lang="fr-FR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tilisation de serveurs cloud </a:t>
            </a:r>
            <a:r>
              <a:rPr lang="fr-FR" sz="20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pour</a:t>
            </a:r>
            <a:r>
              <a:rPr lang="fr-FR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réduire les émissions de gaz à effet de serre et l'utilisation de l’énergie.</a:t>
            </a:r>
            <a:endParaRPr lang="fr-FR" sz="20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Organigramme : Connecteur page suivante 4">
            <a:extLst>
              <a:ext uri="{FF2B5EF4-FFF2-40B4-BE49-F238E27FC236}">
                <a16:creationId xmlns:a16="http://schemas.microsoft.com/office/drawing/2014/main" id="{BFBAA90A-E298-52AB-E193-9022BF89A017}"/>
              </a:ext>
            </a:extLst>
          </p:cNvPr>
          <p:cNvSpPr/>
          <p:nvPr/>
        </p:nvSpPr>
        <p:spPr>
          <a:xfrm>
            <a:off x="452284" y="479322"/>
            <a:ext cx="3097161" cy="623611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u="sng" dirty="0">
                <a:latin typeface="Aharoni" panose="02010803020104030203" pitchFamily="2" charset="-79"/>
                <a:cs typeface="Aharoni" panose="02010803020104030203" pitchFamily="2" charset="-79"/>
              </a:rPr>
              <a:t>A RETENIR :</a:t>
            </a:r>
          </a:p>
          <a:p>
            <a:pPr algn="ctr"/>
            <a:endParaRPr lang="fr-FR" i="1" u="sng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fr-FR" i="1" u="sng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fr-FR" dirty="0"/>
          </a:p>
          <a:p>
            <a:pPr algn="ctr"/>
            <a:r>
              <a:rPr lang="fr-FR" sz="2000" dirty="0">
                <a:latin typeface="Amasis MT Pro Medium" panose="02040604050005020304" pitchFamily="18" charset="0"/>
              </a:rPr>
              <a:t>CROISSANCE</a:t>
            </a:r>
          </a:p>
          <a:p>
            <a:pPr algn="ctr"/>
            <a:endParaRPr lang="fr-FR" sz="2000" dirty="0">
              <a:latin typeface="Amasis MT Pro Medium" panose="02040604050005020304" pitchFamily="18" charset="0"/>
            </a:endParaRPr>
          </a:p>
          <a:p>
            <a:pPr algn="ctr"/>
            <a:endParaRPr lang="fr-FR" sz="2000" dirty="0">
              <a:latin typeface="Amasis MT Pro Medium" panose="02040604050005020304" pitchFamily="18" charset="0"/>
            </a:endParaRPr>
          </a:p>
          <a:p>
            <a:pPr algn="ctr"/>
            <a:r>
              <a:rPr lang="fr-FR" sz="2000" dirty="0">
                <a:latin typeface="Amasis MT Pro Medium" panose="02040604050005020304" pitchFamily="18" charset="0"/>
              </a:rPr>
              <a:t>REDUCTION EMISSION DE CARBONNE</a:t>
            </a:r>
          </a:p>
        </p:txBody>
      </p:sp>
      <p:pic>
        <p:nvPicPr>
          <p:cNvPr id="13" name="Graphique 12" descr="Signe pouce en haut contour">
            <a:extLst>
              <a:ext uri="{FF2B5EF4-FFF2-40B4-BE49-F238E27FC236}">
                <a16:creationId xmlns:a16="http://schemas.microsoft.com/office/drawing/2014/main" id="{EE770976-0BD7-732F-7556-6B35346D4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9187" y="202445"/>
            <a:ext cx="1750594" cy="157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6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7EB34D73-3F77-5DEA-8E29-FAF6E0566529}"/>
              </a:ext>
            </a:extLst>
          </p:cNvPr>
          <p:cNvSpPr/>
          <p:nvPr/>
        </p:nvSpPr>
        <p:spPr>
          <a:xfrm>
            <a:off x="4050890" y="317757"/>
            <a:ext cx="4846852" cy="150075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FFC000"/>
                </a:solidFill>
                <a:latin typeface="Algerian" panose="04020705040A02060702" pitchFamily="82" charset="0"/>
              </a:rPr>
              <a:t>EXTERNALITÉS</a:t>
            </a:r>
          </a:p>
          <a:p>
            <a:pPr algn="ctr"/>
            <a:r>
              <a:rPr lang="fr-FR" sz="2800" dirty="0">
                <a:solidFill>
                  <a:srgbClr val="FFC000"/>
                </a:solidFill>
                <a:latin typeface="Algerian" panose="04020705040A02060702" pitchFamily="82" charset="0"/>
              </a:rPr>
              <a:t>NÉGATIVES</a:t>
            </a:r>
          </a:p>
        </p:txBody>
      </p:sp>
      <p:sp>
        <p:nvSpPr>
          <p:cNvPr id="3" name="Rectangle : avec coins arrondis en diagonale 2">
            <a:extLst>
              <a:ext uri="{FF2B5EF4-FFF2-40B4-BE49-F238E27FC236}">
                <a16:creationId xmlns:a16="http://schemas.microsoft.com/office/drawing/2014/main" id="{AF33CFC6-76BD-65A9-5B49-99C9E557698F}"/>
              </a:ext>
            </a:extLst>
          </p:cNvPr>
          <p:cNvSpPr/>
          <p:nvPr/>
        </p:nvSpPr>
        <p:spPr>
          <a:xfrm>
            <a:off x="4050890" y="2046900"/>
            <a:ext cx="7885471" cy="458183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fontAlgn="auto">
              <a:buSzPts val="1000"/>
              <a:buFont typeface="Wingdings" panose="05000000000000000000" pitchFamily="2" charset="2"/>
              <a:buChar char=""/>
            </a:pPr>
            <a:r>
              <a:rPr lang="fr-FR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F"/>
              </a:rPr>
              <a:t>Automatisation certains processus commerciaux</a:t>
            </a:r>
            <a:r>
              <a:rPr lang="fr-FR" sz="2000" dirty="0">
                <a:latin typeface="Segoe UI" panose="020B0502040204020203" pitchFamily="34" charset="0"/>
                <a:ea typeface="Times New Roman" panose="02020603050405020304" pitchFamily="18" charset="0"/>
                <a:cs typeface="F"/>
              </a:rPr>
              <a:t>.</a:t>
            </a:r>
            <a:endParaRPr lang="fr-FR" sz="20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F"/>
            </a:endParaRPr>
          </a:p>
          <a:p>
            <a:pPr lvl="0" fontAlgn="auto">
              <a:buSzPts val="1000"/>
            </a:pPr>
            <a:endParaRPr lang="fr-FR" sz="20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F"/>
            </a:endParaRPr>
          </a:p>
          <a:p>
            <a:pPr lvl="0" fontAlgn="auto">
              <a:buSzPts val="1000"/>
            </a:pPr>
            <a:endParaRPr lang="fr-FR" sz="20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F"/>
            </a:endParaRPr>
          </a:p>
          <a:p>
            <a:pPr marL="342900" lvl="0" indent="-342900" fontAlgn="auto">
              <a:buSzPts val="1000"/>
              <a:buFont typeface="Wingdings" panose="05000000000000000000" pitchFamily="2" charset="2"/>
              <a:buChar char=""/>
            </a:pPr>
            <a:r>
              <a:rPr lang="fr-FR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F"/>
              </a:rPr>
              <a:t>Stockage et traitement de données dans des centres de données situés à l'étranger</a:t>
            </a:r>
            <a:r>
              <a:rPr lang="fr-FR" sz="2000" dirty="0">
                <a:latin typeface="Segoe UI" panose="020B0502040204020203" pitchFamily="34" charset="0"/>
                <a:ea typeface="Times New Roman" panose="02020603050405020304" pitchFamily="18" charset="0"/>
                <a:cs typeface="F"/>
              </a:rPr>
              <a:t>.</a:t>
            </a:r>
            <a:endParaRPr lang="fr-FR" sz="2000" dirty="0">
              <a:effectLst/>
              <a:latin typeface="Symbol" panose="05050102010706020507" pitchFamily="18" charset="2"/>
              <a:ea typeface="Calibri" panose="020F0502020204030204" pitchFamily="34" charset="0"/>
              <a:cs typeface="F"/>
            </a:endParaRPr>
          </a:p>
        </p:txBody>
      </p:sp>
      <p:sp>
        <p:nvSpPr>
          <p:cNvPr id="4" name="Organigramme : Connecteur page suivante 3">
            <a:extLst>
              <a:ext uri="{FF2B5EF4-FFF2-40B4-BE49-F238E27FC236}">
                <a16:creationId xmlns:a16="http://schemas.microsoft.com/office/drawing/2014/main" id="{00745CBA-C0CF-11AC-11EF-19F08A9E33F6}"/>
              </a:ext>
            </a:extLst>
          </p:cNvPr>
          <p:cNvSpPr/>
          <p:nvPr/>
        </p:nvSpPr>
        <p:spPr>
          <a:xfrm>
            <a:off x="452284" y="479322"/>
            <a:ext cx="3097161" cy="623611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u="sng" dirty="0">
                <a:latin typeface="Aharoni" panose="02010803020104030203" pitchFamily="2" charset="-79"/>
                <a:cs typeface="Aharoni" panose="02010803020104030203" pitchFamily="2" charset="-79"/>
              </a:rPr>
              <a:t>A RETENIR :</a:t>
            </a:r>
          </a:p>
          <a:p>
            <a:pPr algn="ctr"/>
            <a:endParaRPr lang="fr-FR" i="1" u="sng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fr-FR" dirty="0"/>
          </a:p>
          <a:p>
            <a:pPr algn="ctr"/>
            <a:r>
              <a:rPr lang="fr-FR" sz="2000" dirty="0">
                <a:latin typeface="Amasis MT Pro Medium" panose="02040604050005020304" pitchFamily="18" charset="0"/>
              </a:rPr>
              <a:t>REDUCTION D’EMPLOIS</a:t>
            </a:r>
          </a:p>
          <a:p>
            <a:pPr algn="ctr"/>
            <a:endParaRPr lang="fr-FR" sz="2000" dirty="0">
              <a:latin typeface="Amasis MT Pro Medium" panose="02040604050005020304" pitchFamily="18" charset="0"/>
            </a:endParaRPr>
          </a:p>
          <a:p>
            <a:pPr algn="ctr"/>
            <a:endParaRPr lang="fr-FR" sz="2000" dirty="0">
              <a:latin typeface="Amasis MT Pro Medium" panose="02040604050005020304" pitchFamily="18" charset="0"/>
            </a:endParaRPr>
          </a:p>
          <a:p>
            <a:pPr algn="ctr"/>
            <a:r>
              <a:rPr lang="fr-FR" sz="2000" dirty="0">
                <a:latin typeface="Amasis MT Pro Medium" panose="02040604050005020304" pitchFamily="18" charset="0"/>
              </a:rPr>
              <a:t>POLLUTION</a:t>
            </a:r>
          </a:p>
          <a:p>
            <a:pPr algn="ctr"/>
            <a:r>
              <a:rPr lang="fr-FR" sz="2000" dirty="0">
                <a:latin typeface="Amasis MT Pro Medium" panose="02040604050005020304" pitchFamily="18" charset="0"/>
              </a:rPr>
              <a:t>DATA CENTERS</a:t>
            </a:r>
          </a:p>
        </p:txBody>
      </p:sp>
      <p:pic>
        <p:nvPicPr>
          <p:cNvPr id="6" name="Graphique 5" descr="Pouce en bas contour">
            <a:extLst>
              <a:ext uri="{FF2B5EF4-FFF2-40B4-BE49-F238E27FC236}">
                <a16:creationId xmlns:a16="http://schemas.microsoft.com/office/drawing/2014/main" id="{9C082189-CA3B-22D1-000C-28922CEB8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9187" y="317757"/>
            <a:ext cx="1691600" cy="153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8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29">
            <a:extLst>
              <a:ext uri="{FF2B5EF4-FFF2-40B4-BE49-F238E27FC236}">
                <a16:creationId xmlns:a16="http://schemas.microsoft.com/office/drawing/2014/main" id="{B455B88A-C127-47B3-B317-724BD4EA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F07A923-368D-45E6-AACC-9ECE4057A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FE16B44-FE3C-4330-AF20-E869FC7B7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1CB6733-6A12-4A1C-87C3-B676FB381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754CCFD-DC5E-453F-B95A-F045ED9B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E826A39-89EA-44EA-ABC5-F44693492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ZoneTexte 2">
            <a:extLst>
              <a:ext uri="{FF2B5EF4-FFF2-40B4-BE49-F238E27FC236}">
                <a16:creationId xmlns:a16="http://schemas.microsoft.com/office/drawing/2014/main" id="{07048F64-BAD7-F21C-AC12-9FE1A60693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0806349"/>
              </p:ext>
            </p:extLst>
          </p:nvPr>
        </p:nvGraphicFramePr>
        <p:xfrm>
          <a:off x="482138" y="1296785"/>
          <a:ext cx="11405062" cy="5303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llipse 6">
            <a:extLst>
              <a:ext uri="{FF2B5EF4-FFF2-40B4-BE49-F238E27FC236}">
                <a16:creationId xmlns:a16="http://schemas.microsoft.com/office/drawing/2014/main" id="{535E1D5C-C870-C3D1-3149-2767C7DBAC4D}"/>
              </a:ext>
            </a:extLst>
          </p:cNvPr>
          <p:cNvSpPr/>
          <p:nvPr/>
        </p:nvSpPr>
        <p:spPr>
          <a:xfrm>
            <a:off x="3009386" y="578787"/>
            <a:ext cx="6350566" cy="1664777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FFC000"/>
                </a:solidFill>
                <a:latin typeface="Algerian" panose="04020705040A02060702" pitchFamily="82" charset="0"/>
              </a:rPr>
              <a:t>ORIENTATIONS STRATÉGIQUES</a:t>
            </a:r>
          </a:p>
        </p:txBody>
      </p:sp>
    </p:spTree>
    <p:extLst>
      <p:ext uri="{BB962C8B-B14F-4D97-AF65-F5344CB8AC3E}">
        <p14:creationId xmlns:p14="http://schemas.microsoft.com/office/powerpoint/2010/main" val="103064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1">
            <a:extLst>
              <a:ext uri="{FF2B5EF4-FFF2-40B4-BE49-F238E27FC236}">
                <a16:creationId xmlns:a16="http://schemas.microsoft.com/office/drawing/2014/main" id="{B455B88A-C127-47B3-B317-724BD4EA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07A923-368D-45E6-AACC-9ECE4057A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E16B44-FE3C-4330-AF20-E869FC7B7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CB6733-6A12-4A1C-87C3-B676FB381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54CCFD-DC5E-453F-B95A-F045ED9B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E826A39-89EA-44EA-ABC5-F44693492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ZoneTexte 5">
            <a:extLst>
              <a:ext uri="{FF2B5EF4-FFF2-40B4-BE49-F238E27FC236}">
                <a16:creationId xmlns:a16="http://schemas.microsoft.com/office/drawing/2014/main" id="{B0FDAD16-5AD9-CE81-4173-98F6A17037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667225"/>
              </p:ext>
            </p:extLst>
          </p:nvPr>
        </p:nvGraphicFramePr>
        <p:xfrm>
          <a:off x="3916167" y="216466"/>
          <a:ext cx="7738075" cy="5955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5" name="Ellipse 44">
            <a:extLst>
              <a:ext uri="{FF2B5EF4-FFF2-40B4-BE49-F238E27FC236}">
                <a16:creationId xmlns:a16="http://schemas.microsoft.com/office/drawing/2014/main" id="{1C511D8D-B97D-CE01-9188-34733ABF4162}"/>
              </a:ext>
            </a:extLst>
          </p:cNvPr>
          <p:cNvSpPr/>
          <p:nvPr/>
        </p:nvSpPr>
        <p:spPr>
          <a:xfrm>
            <a:off x="332857" y="492934"/>
            <a:ext cx="3146139" cy="1647357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rgbClr val="FFC000"/>
                </a:solidFill>
                <a:latin typeface="Algerian" panose="04020705040A02060702" pitchFamily="82" charset="0"/>
              </a:rPr>
              <a:t>RSE</a:t>
            </a:r>
          </a:p>
        </p:txBody>
      </p:sp>
    </p:spTree>
    <p:extLst>
      <p:ext uri="{BB962C8B-B14F-4D97-AF65-F5344CB8AC3E}">
        <p14:creationId xmlns:p14="http://schemas.microsoft.com/office/powerpoint/2010/main" val="403634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757</TotalTime>
  <Words>367</Words>
  <Application>Microsoft Macintosh PowerPoint</Application>
  <PresentationFormat>Grand écran</PresentationFormat>
  <Paragraphs>137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32" baseType="lpstr">
      <vt:lpstr>Brush Script MT</vt:lpstr>
      <vt:lpstr>Aharoni</vt:lpstr>
      <vt:lpstr>Algerian</vt:lpstr>
      <vt:lpstr>Amasis MT Pro</vt:lpstr>
      <vt:lpstr>Amasis MT Pro Black</vt:lpstr>
      <vt:lpstr>Amasis MT Pro Medium</vt:lpstr>
      <vt:lpstr>Arial</vt:lpstr>
      <vt:lpstr>Arial Black</vt:lpstr>
      <vt:lpstr>Berlin Sans FB Demi</vt:lpstr>
      <vt:lpstr>Bodoni MT Black</vt:lpstr>
      <vt:lpstr>Britannic Bold</vt:lpstr>
      <vt:lpstr>Calibri</vt:lpstr>
      <vt:lpstr>Cambria Math</vt:lpstr>
      <vt:lpstr>Century Gothic</vt:lpstr>
      <vt:lpstr>Segoe UI</vt:lpstr>
      <vt:lpstr>Söhne</vt:lpstr>
      <vt:lpstr>Symbol</vt:lpstr>
      <vt:lpstr>Wingdings</vt:lpstr>
      <vt:lpstr>Wingdings 3</vt:lpstr>
      <vt:lpstr>Secteur</vt:lpstr>
      <vt:lpstr>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Yoel Chicheportiche</dc:creator>
  <cp:lastModifiedBy>Yoel CHICHEPORTICHE</cp:lastModifiedBy>
  <cp:revision>63</cp:revision>
  <dcterms:created xsi:type="dcterms:W3CDTF">2023-01-16T19:15:47Z</dcterms:created>
  <dcterms:modified xsi:type="dcterms:W3CDTF">2023-10-12T08:45:51Z</dcterms:modified>
</cp:coreProperties>
</file>