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0" d="100"/>
          <a:sy n="80" d="100"/>
        </p:scale>
        <p:origin x="69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FBF86-5F84-4B22-926F-94A051F8E7E2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564751F-42D3-4A34-8DB1-E9437C90DD7D}">
      <dgm:prSet/>
      <dgm:spPr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Familiarity with </a:t>
          </a:r>
          <a:r>
            <a:rPr lang="en-US" dirty="0" err="1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Procmon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 parser</a:t>
          </a:r>
        </a:p>
      </dgm:t>
    </dgm:pt>
    <dgm:pt modelId="{38FAA223-8EB2-4E97-AF3A-DBDAE3333C53}" type="parTrans" cxnId="{6B3418E1-C742-49E9-B9C3-516519BB13F4}">
      <dgm:prSet/>
      <dgm:spPr/>
      <dgm:t>
        <a:bodyPr/>
        <a:lstStyle/>
        <a:p>
          <a:endParaRPr lang="en-US"/>
        </a:p>
      </dgm:t>
    </dgm:pt>
    <dgm:pt modelId="{81A62452-FB81-45CA-93E8-417E5CC30D69}" type="sibTrans" cxnId="{6B3418E1-C742-49E9-B9C3-516519BB13F4}">
      <dgm:prSet/>
      <dgm:spPr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C0E92B5F-1D20-487C-817D-2818EAC2192D}">
      <dgm:prSet custT="1"/>
      <dgm:spPr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400" dirty="0" err="1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Procmon</a:t>
          </a:r>
          <a:r>
            <a: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 parser is incomplete …</a:t>
          </a:r>
        </a:p>
      </dgm:t>
    </dgm:pt>
    <dgm:pt modelId="{591AAD6F-95BE-4018-8E17-50D8DC546ACC}" type="parTrans" cxnId="{1E4137E0-17A5-4A00-9743-51998A1FE7DE}">
      <dgm:prSet/>
      <dgm:spPr/>
      <dgm:t>
        <a:bodyPr/>
        <a:lstStyle/>
        <a:p>
          <a:endParaRPr lang="en-US"/>
        </a:p>
      </dgm:t>
    </dgm:pt>
    <dgm:pt modelId="{7A1158AC-F942-4652-B0D9-4DA099CA5EF9}" type="sibTrans" cxnId="{1E4137E0-17A5-4A00-9743-51998A1FE7DE}">
      <dgm:prSet/>
      <dgm:spPr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5BE49B8F-13A4-4ED0-8523-98987D2E7620}">
      <dgm:prSet custT="1"/>
      <dgm:spPr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Finding and collecting suspicious categories</a:t>
          </a:r>
        </a:p>
      </dgm:t>
    </dgm:pt>
    <dgm:pt modelId="{AC9DAC79-4B86-42A6-9FE5-3136843E793E}" type="parTrans" cxnId="{AF21EED0-C7DB-43BE-BDF6-AB8CE554ADCB}">
      <dgm:prSet/>
      <dgm:spPr/>
      <dgm:t>
        <a:bodyPr/>
        <a:lstStyle/>
        <a:p>
          <a:endParaRPr lang="en-US"/>
        </a:p>
      </dgm:t>
    </dgm:pt>
    <dgm:pt modelId="{CBEE9236-F2DC-4016-A7A4-D6AE26C06C2C}" type="sibTrans" cxnId="{AF21EED0-C7DB-43BE-BDF6-AB8CE554ADCB}">
      <dgm:prSet/>
      <dgm:spPr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2700000" scaled="1"/>
          <a:tileRect/>
        </a:gradFill>
      </dgm:spPr>
      <dgm:t>
        <a:bodyPr/>
        <a:lstStyle/>
        <a:p>
          <a:endParaRPr lang="en-US"/>
        </a:p>
      </dgm:t>
    </dgm:pt>
    <dgm:pt modelId="{33824512-DA08-4749-88AC-C05DB2984763}">
      <dgm:prSet custT="1"/>
      <dgm:spPr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Rate the events and give the process a general score</a:t>
          </a:r>
        </a:p>
      </dgm:t>
    </dgm:pt>
    <dgm:pt modelId="{6323B8F0-95C8-42B4-B8D4-33AD8A918875}" type="parTrans" cxnId="{5D0A6F14-F05D-40FA-A526-28E4DF26DF7C}">
      <dgm:prSet/>
      <dgm:spPr/>
      <dgm:t>
        <a:bodyPr/>
        <a:lstStyle/>
        <a:p>
          <a:endParaRPr lang="en-US"/>
        </a:p>
      </dgm:t>
    </dgm:pt>
    <dgm:pt modelId="{8946DFEC-98BD-4971-BB02-AACA5D12FE98}" type="sibTrans" cxnId="{5D0A6F14-F05D-40FA-A526-28E4DF26DF7C}">
      <dgm:prSet/>
      <dgm:spPr/>
      <dgm:t>
        <a:bodyPr/>
        <a:lstStyle/>
        <a:p>
          <a:endParaRPr lang="en-US"/>
        </a:p>
      </dgm:t>
    </dgm:pt>
    <dgm:pt modelId="{35987690-FA7F-41F9-92BC-3E211E20F294}" type="pres">
      <dgm:prSet presAssocID="{81DFBF86-5F84-4B22-926F-94A051F8E7E2}" presName="outerComposite" presStyleCnt="0">
        <dgm:presLayoutVars>
          <dgm:chMax val="5"/>
          <dgm:dir/>
          <dgm:resizeHandles val="exact"/>
        </dgm:presLayoutVars>
      </dgm:prSet>
      <dgm:spPr/>
    </dgm:pt>
    <dgm:pt modelId="{10ABFC05-3841-4409-ADB9-4DFA15EF98DE}" type="pres">
      <dgm:prSet presAssocID="{81DFBF86-5F84-4B22-926F-94A051F8E7E2}" presName="dummyMaxCanvas" presStyleCnt="0">
        <dgm:presLayoutVars/>
      </dgm:prSet>
      <dgm:spPr/>
    </dgm:pt>
    <dgm:pt modelId="{922585BF-930F-426F-9E39-C62C1C7B7E83}" type="pres">
      <dgm:prSet presAssocID="{81DFBF86-5F84-4B22-926F-94A051F8E7E2}" presName="FourNodes_1" presStyleLbl="node1" presStyleIdx="0" presStyleCnt="4" custLinFactNeighborX="-15599" custLinFactNeighborY="-8686">
        <dgm:presLayoutVars>
          <dgm:bulletEnabled val="1"/>
        </dgm:presLayoutVars>
      </dgm:prSet>
      <dgm:spPr/>
    </dgm:pt>
    <dgm:pt modelId="{DF84BF80-9040-40F2-A9D2-2B17CB3890C4}" type="pres">
      <dgm:prSet presAssocID="{81DFBF86-5F84-4B22-926F-94A051F8E7E2}" presName="FourNodes_2" presStyleLbl="node1" presStyleIdx="1" presStyleCnt="4">
        <dgm:presLayoutVars>
          <dgm:bulletEnabled val="1"/>
        </dgm:presLayoutVars>
      </dgm:prSet>
      <dgm:spPr/>
    </dgm:pt>
    <dgm:pt modelId="{A7C1A7BC-BCE8-4FE1-B166-2493E0980548}" type="pres">
      <dgm:prSet presAssocID="{81DFBF86-5F84-4B22-926F-94A051F8E7E2}" presName="FourNodes_3" presStyleLbl="node1" presStyleIdx="2" presStyleCnt="4">
        <dgm:presLayoutVars>
          <dgm:bulletEnabled val="1"/>
        </dgm:presLayoutVars>
      </dgm:prSet>
      <dgm:spPr/>
    </dgm:pt>
    <dgm:pt modelId="{0B21CB91-9B40-4F4B-89C8-E0BCBC89662A}" type="pres">
      <dgm:prSet presAssocID="{81DFBF86-5F84-4B22-926F-94A051F8E7E2}" presName="FourNodes_4" presStyleLbl="node1" presStyleIdx="3" presStyleCnt="4" custLinFactNeighborX="-109" custLinFactNeighborY="-3966">
        <dgm:presLayoutVars>
          <dgm:bulletEnabled val="1"/>
        </dgm:presLayoutVars>
      </dgm:prSet>
      <dgm:spPr/>
    </dgm:pt>
    <dgm:pt modelId="{AE25B658-D6B3-43BF-B0AC-29064A889904}" type="pres">
      <dgm:prSet presAssocID="{81DFBF86-5F84-4B22-926F-94A051F8E7E2}" presName="FourConn_1-2" presStyleLbl="fgAccFollowNode1" presStyleIdx="0" presStyleCnt="3">
        <dgm:presLayoutVars>
          <dgm:bulletEnabled val="1"/>
        </dgm:presLayoutVars>
      </dgm:prSet>
      <dgm:spPr/>
    </dgm:pt>
    <dgm:pt modelId="{F4C3D6AC-F96B-47F0-A8C3-E210599481FC}" type="pres">
      <dgm:prSet presAssocID="{81DFBF86-5F84-4B22-926F-94A051F8E7E2}" presName="FourConn_2-3" presStyleLbl="fgAccFollowNode1" presStyleIdx="1" presStyleCnt="3">
        <dgm:presLayoutVars>
          <dgm:bulletEnabled val="1"/>
        </dgm:presLayoutVars>
      </dgm:prSet>
      <dgm:spPr/>
    </dgm:pt>
    <dgm:pt modelId="{40606D7F-19BE-4015-B4CD-CEFB8C9FDD1E}" type="pres">
      <dgm:prSet presAssocID="{81DFBF86-5F84-4B22-926F-94A051F8E7E2}" presName="FourConn_3-4" presStyleLbl="fgAccFollowNode1" presStyleIdx="2" presStyleCnt="3">
        <dgm:presLayoutVars>
          <dgm:bulletEnabled val="1"/>
        </dgm:presLayoutVars>
      </dgm:prSet>
      <dgm:spPr/>
    </dgm:pt>
    <dgm:pt modelId="{8D11DE21-F5C0-4F40-B570-66EBDB4AD4E2}" type="pres">
      <dgm:prSet presAssocID="{81DFBF86-5F84-4B22-926F-94A051F8E7E2}" presName="FourNodes_1_text" presStyleLbl="node1" presStyleIdx="3" presStyleCnt="4">
        <dgm:presLayoutVars>
          <dgm:bulletEnabled val="1"/>
        </dgm:presLayoutVars>
      </dgm:prSet>
      <dgm:spPr/>
    </dgm:pt>
    <dgm:pt modelId="{496F9B68-DE7E-4661-BCB8-828C82583AE7}" type="pres">
      <dgm:prSet presAssocID="{81DFBF86-5F84-4B22-926F-94A051F8E7E2}" presName="FourNodes_2_text" presStyleLbl="node1" presStyleIdx="3" presStyleCnt="4">
        <dgm:presLayoutVars>
          <dgm:bulletEnabled val="1"/>
        </dgm:presLayoutVars>
      </dgm:prSet>
      <dgm:spPr/>
    </dgm:pt>
    <dgm:pt modelId="{9FBCEFEB-B305-4FB7-81B5-DA251E204139}" type="pres">
      <dgm:prSet presAssocID="{81DFBF86-5F84-4B22-926F-94A051F8E7E2}" presName="FourNodes_3_text" presStyleLbl="node1" presStyleIdx="3" presStyleCnt="4">
        <dgm:presLayoutVars>
          <dgm:bulletEnabled val="1"/>
        </dgm:presLayoutVars>
      </dgm:prSet>
      <dgm:spPr/>
    </dgm:pt>
    <dgm:pt modelId="{3C948163-1CC8-4222-BBB6-A722A80A8D13}" type="pres">
      <dgm:prSet presAssocID="{81DFBF86-5F84-4B22-926F-94A051F8E7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AF9502-F64B-43BB-B19A-61880399CB56}" type="presOf" srcId="{33824512-DA08-4749-88AC-C05DB2984763}" destId="{0B21CB91-9B40-4F4B-89C8-E0BCBC89662A}" srcOrd="0" destOrd="0" presId="urn:microsoft.com/office/officeart/2005/8/layout/vProcess5"/>
    <dgm:cxn modelId="{66D9D604-257C-4715-9615-3CCE835DC1AB}" type="presOf" srcId="{1564751F-42D3-4A34-8DB1-E9437C90DD7D}" destId="{8D11DE21-F5C0-4F40-B570-66EBDB4AD4E2}" srcOrd="1" destOrd="0" presId="urn:microsoft.com/office/officeart/2005/8/layout/vProcess5"/>
    <dgm:cxn modelId="{A806480D-84AC-46F3-8B39-7BA1F6FFBD6F}" type="presOf" srcId="{81DFBF86-5F84-4B22-926F-94A051F8E7E2}" destId="{35987690-FA7F-41F9-92BC-3E211E20F294}" srcOrd="0" destOrd="0" presId="urn:microsoft.com/office/officeart/2005/8/layout/vProcess5"/>
    <dgm:cxn modelId="{5D0A6F14-F05D-40FA-A526-28E4DF26DF7C}" srcId="{81DFBF86-5F84-4B22-926F-94A051F8E7E2}" destId="{33824512-DA08-4749-88AC-C05DB2984763}" srcOrd="3" destOrd="0" parTransId="{6323B8F0-95C8-42B4-B8D4-33AD8A918875}" sibTransId="{8946DFEC-98BD-4971-BB02-AACA5D12FE98}"/>
    <dgm:cxn modelId="{96B8232E-FEB4-438F-B042-A7E7341589F3}" type="presOf" srcId="{C0E92B5F-1D20-487C-817D-2818EAC2192D}" destId="{DF84BF80-9040-40F2-A9D2-2B17CB3890C4}" srcOrd="0" destOrd="0" presId="urn:microsoft.com/office/officeart/2005/8/layout/vProcess5"/>
    <dgm:cxn modelId="{6E74243B-B614-4741-8941-77A15D9B0854}" type="presOf" srcId="{7A1158AC-F942-4652-B0D9-4DA099CA5EF9}" destId="{F4C3D6AC-F96B-47F0-A8C3-E210599481FC}" srcOrd="0" destOrd="0" presId="urn:microsoft.com/office/officeart/2005/8/layout/vProcess5"/>
    <dgm:cxn modelId="{BA16A661-9F36-463D-804C-E8FC41DD1DC5}" type="presOf" srcId="{5BE49B8F-13A4-4ED0-8523-98987D2E7620}" destId="{9FBCEFEB-B305-4FB7-81B5-DA251E204139}" srcOrd="1" destOrd="0" presId="urn:microsoft.com/office/officeart/2005/8/layout/vProcess5"/>
    <dgm:cxn modelId="{B50FAE69-6281-4202-A236-ABFE061BEDCF}" type="presOf" srcId="{C0E92B5F-1D20-487C-817D-2818EAC2192D}" destId="{496F9B68-DE7E-4661-BCB8-828C82583AE7}" srcOrd="1" destOrd="0" presId="urn:microsoft.com/office/officeart/2005/8/layout/vProcess5"/>
    <dgm:cxn modelId="{F4642752-BDE9-4A1C-9E3C-D723A788F7CA}" type="presOf" srcId="{CBEE9236-F2DC-4016-A7A4-D6AE26C06C2C}" destId="{40606D7F-19BE-4015-B4CD-CEFB8C9FDD1E}" srcOrd="0" destOrd="0" presId="urn:microsoft.com/office/officeart/2005/8/layout/vProcess5"/>
    <dgm:cxn modelId="{A3648E54-6362-43F2-9F66-8B44FE404E6D}" type="presOf" srcId="{81A62452-FB81-45CA-93E8-417E5CC30D69}" destId="{AE25B658-D6B3-43BF-B0AC-29064A889904}" srcOrd="0" destOrd="0" presId="urn:microsoft.com/office/officeart/2005/8/layout/vProcess5"/>
    <dgm:cxn modelId="{AF21EED0-C7DB-43BE-BDF6-AB8CE554ADCB}" srcId="{81DFBF86-5F84-4B22-926F-94A051F8E7E2}" destId="{5BE49B8F-13A4-4ED0-8523-98987D2E7620}" srcOrd="2" destOrd="0" parTransId="{AC9DAC79-4B86-42A6-9FE5-3136843E793E}" sibTransId="{CBEE9236-F2DC-4016-A7A4-D6AE26C06C2C}"/>
    <dgm:cxn modelId="{1E4137E0-17A5-4A00-9743-51998A1FE7DE}" srcId="{81DFBF86-5F84-4B22-926F-94A051F8E7E2}" destId="{C0E92B5F-1D20-487C-817D-2818EAC2192D}" srcOrd="1" destOrd="0" parTransId="{591AAD6F-95BE-4018-8E17-50D8DC546ACC}" sibTransId="{7A1158AC-F942-4652-B0D9-4DA099CA5EF9}"/>
    <dgm:cxn modelId="{6B3418E1-C742-49E9-B9C3-516519BB13F4}" srcId="{81DFBF86-5F84-4B22-926F-94A051F8E7E2}" destId="{1564751F-42D3-4A34-8DB1-E9437C90DD7D}" srcOrd="0" destOrd="0" parTransId="{38FAA223-8EB2-4E97-AF3A-DBDAE3333C53}" sibTransId="{81A62452-FB81-45CA-93E8-417E5CC30D69}"/>
    <dgm:cxn modelId="{37FC67E6-D6D7-4D8E-A0A1-34967F5327C0}" type="presOf" srcId="{33824512-DA08-4749-88AC-C05DB2984763}" destId="{3C948163-1CC8-4222-BBB6-A722A80A8D13}" srcOrd="1" destOrd="0" presId="urn:microsoft.com/office/officeart/2005/8/layout/vProcess5"/>
    <dgm:cxn modelId="{FDF90FEB-C6A4-4623-8862-AEE066437106}" type="presOf" srcId="{5BE49B8F-13A4-4ED0-8523-98987D2E7620}" destId="{A7C1A7BC-BCE8-4FE1-B166-2493E0980548}" srcOrd="0" destOrd="0" presId="urn:microsoft.com/office/officeart/2005/8/layout/vProcess5"/>
    <dgm:cxn modelId="{1824D0F1-4FBA-424C-A8FA-657AD0973097}" type="presOf" srcId="{1564751F-42D3-4A34-8DB1-E9437C90DD7D}" destId="{922585BF-930F-426F-9E39-C62C1C7B7E83}" srcOrd="0" destOrd="0" presId="urn:microsoft.com/office/officeart/2005/8/layout/vProcess5"/>
    <dgm:cxn modelId="{FCA03538-FBEC-43B4-8849-03F0D45DB255}" type="presParOf" srcId="{35987690-FA7F-41F9-92BC-3E211E20F294}" destId="{10ABFC05-3841-4409-ADB9-4DFA15EF98DE}" srcOrd="0" destOrd="0" presId="urn:microsoft.com/office/officeart/2005/8/layout/vProcess5"/>
    <dgm:cxn modelId="{71641D32-FBEC-4E73-ABDB-165D017FBE52}" type="presParOf" srcId="{35987690-FA7F-41F9-92BC-3E211E20F294}" destId="{922585BF-930F-426F-9E39-C62C1C7B7E83}" srcOrd="1" destOrd="0" presId="urn:microsoft.com/office/officeart/2005/8/layout/vProcess5"/>
    <dgm:cxn modelId="{33CB8D8B-158F-4E33-9D8B-1C5CC8D87BA5}" type="presParOf" srcId="{35987690-FA7F-41F9-92BC-3E211E20F294}" destId="{DF84BF80-9040-40F2-A9D2-2B17CB3890C4}" srcOrd="2" destOrd="0" presId="urn:microsoft.com/office/officeart/2005/8/layout/vProcess5"/>
    <dgm:cxn modelId="{F341405A-8EE2-482F-A223-A10E819050AE}" type="presParOf" srcId="{35987690-FA7F-41F9-92BC-3E211E20F294}" destId="{A7C1A7BC-BCE8-4FE1-B166-2493E0980548}" srcOrd="3" destOrd="0" presId="urn:microsoft.com/office/officeart/2005/8/layout/vProcess5"/>
    <dgm:cxn modelId="{BFC09BD4-B605-40E0-8905-6D2035756766}" type="presParOf" srcId="{35987690-FA7F-41F9-92BC-3E211E20F294}" destId="{0B21CB91-9B40-4F4B-89C8-E0BCBC89662A}" srcOrd="4" destOrd="0" presId="urn:microsoft.com/office/officeart/2005/8/layout/vProcess5"/>
    <dgm:cxn modelId="{BE75E992-BF51-4A65-9B25-1C52529BBF24}" type="presParOf" srcId="{35987690-FA7F-41F9-92BC-3E211E20F294}" destId="{AE25B658-D6B3-43BF-B0AC-29064A889904}" srcOrd="5" destOrd="0" presId="urn:microsoft.com/office/officeart/2005/8/layout/vProcess5"/>
    <dgm:cxn modelId="{16235F06-72C9-4894-9AD4-A129EBC736DC}" type="presParOf" srcId="{35987690-FA7F-41F9-92BC-3E211E20F294}" destId="{F4C3D6AC-F96B-47F0-A8C3-E210599481FC}" srcOrd="6" destOrd="0" presId="urn:microsoft.com/office/officeart/2005/8/layout/vProcess5"/>
    <dgm:cxn modelId="{BA0C6F68-A809-4679-AD0A-4B5D8D5A14C4}" type="presParOf" srcId="{35987690-FA7F-41F9-92BC-3E211E20F294}" destId="{40606D7F-19BE-4015-B4CD-CEFB8C9FDD1E}" srcOrd="7" destOrd="0" presId="urn:microsoft.com/office/officeart/2005/8/layout/vProcess5"/>
    <dgm:cxn modelId="{0651F4F7-5550-438A-87BE-479E810CDF6F}" type="presParOf" srcId="{35987690-FA7F-41F9-92BC-3E211E20F294}" destId="{8D11DE21-F5C0-4F40-B570-66EBDB4AD4E2}" srcOrd="8" destOrd="0" presId="urn:microsoft.com/office/officeart/2005/8/layout/vProcess5"/>
    <dgm:cxn modelId="{E4A36072-143D-4958-9CF7-A04AB0406F71}" type="presParOf" srcId="{35987690-FA7F-41F9-92BC-3E211E20F294}" destId="{496F9B68-DE7E-4661-BCB8-828C82583AE7}" srcOrd="9" destOrd="0" presId="urn:microsoft.com/office/officeart/2005/8/layout/vProcess5"/>
    <dgm:cxn modelId="{6D28DC3B-5F0D-4BCC-B59C-FF7CCEE61400}" type="presParOf" srcId="{35987690-FA7F-41F9-92BC-3E211E20F294}" destId="{9FBCEFEB-B305-4FB7-81B5-DA251E204139}" srcOrd="10" destOrd="0" presId="urn:microsoft.com/office/officeart/2005/8/layout/vProcess5"/>
    <dgm:cxn modelId="{4C1314DE-6E4A-4DD4-A335-A5D88CE70DA4}" type="presParOf" srcId="{35987690-FA7F-41F9-92BC-3E211E20F294}" destId="{3C948163-1CC8-4222-BBB6-A722A80A8D1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85BF-930F-426F-9E39-C62C1C7B7E83}">
      <dsp:nvSpPr>
        <dsp:cNvPr id="0" name=""/>
        <dsp:cNvSpPr/>
      </dsp:nvSpPr>
      <dsp:spPr>
        <a:xfrm>
          <a:off x="0" y="0"/>
          <a:ext cx="5704225" cy="8724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Familiarity with </a:t>
          </a:r>
          <a:r>
            <a:rPr lang="en-US" sz="26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Procmon</a:t>
          </a:r>
          <a:r>
            <a:rPr lang="en-US" sz="2600" kern="12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 parser</a:t>
          </a:r>
        </a:p>
      </dsp:txBody>
      <dsp:txXfrm>
        <a:off x="25554" y="25554"/>
        <a:ext cx="4689036" cy="821363"/>
      </dsp:txXfrm>
    </dsp:sp>
    <dsp:sp modelId="{DF84BF80-9040-40F2-A9D2-2B17CB3890C4}">
      <dsp:nvSpPr>
        <dsp:cNvPr id="0" name=""/>
        <dsp:cNvSpPr/>
      </dsp:nvSpPr>
      <dsp:spPr>
        <a:xfrm>
          <a:off x="477728" y="1031102"/>
          <a:ext cx="5704225" cy="8724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Procmon</a:t>
          </a: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 parser is incomplete …</a:t>
          </a:r>
        </a:p>
      </dsp:txBody>
      <dsp:txXfrm>
        <a:off x="503282" y="1056656"/>
        <a:ext cx="4608282" cy="821363"/>
      </dsp:txXfrm>
    </dsp:sp>
    <dsp:sp modelId="{A7C1A7BC-BCE8-4FE1-B166-2493E0980548}">
      <dsp:nvSpPr>
        <dsp:cNvPr id="0" name=""/>
        <dsp:cNvSpPr/>
      </dsp:nvSpPr>
      <dsp:spPr>
        <a:xfrm>
          <a:off x="948327" y="2062204"/>
          <a:ext cx="5704225" cy="8724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Finding and collecting suspicious categories</a:t>
          </a:r>
        </a:p>
      </dsp:txBody>
      <dsp:txXfrm>
        <a:off x="973881" y="2087758"/>
        <a:ext cx="4615412" cy="821363"/>
      </dsp:txXfrm>
    </dsp:sp>
    <dsp:sp modelId="{0B21CB91-9B40-4F4B-89C8-E0BCBC89662A}">
      <dsp:nvSpPr>
        <dsp:cNvPr id="0" name=""/>
        <dsp:cNvSpPr/>
      </dsp:nvSpPr>
      <dsp:spPr>
        <a:xfrm>
          <a:off x="1419838" y="3058704"/>
          <a:ext cx="5704225" cy="8724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20000"/>
                <a:lumOff val="80000"/>
                <a:shade val="30000"/>
                <a:satMod val="115000"/>
              </a:schemeClr>
            </a:gs>
            <a:gs pos="50000">
              <a:schemeClr val="accent1">
                <a:lumMod val="20000"/>
                <a:lumOff val="80000"/>
                <a:shade val="67500"/>
                <a:satMod val="115000"/>
              </a:schemeClr>
            </a:gs>
            <a:gs pos="100000">
              <a:schemeClr val="accent1">
                <a:lumMod val="20000"/>
                <a:lumOff val="80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rPr>
            <a:t>Rate the events and give the process a general score</a:t>
          </a:r>
        </a:p>
      </dsp:txBody>
      <dsp:txXfrm>
        <a:off x="1445392" y="3084258"/>
        <a:ext cx="4608282" cy="821363"/>
      </dsp:txXfrm>
    </dsp:sp>
    <dsp:sp modelId="{AE25B658-D6B3-43BF-B0AC-29064A889904}">
      <dsp:nvSpPr>
        <dsp:cNvPr id="0" name=""/>
        <dsp:cNvSpPr/>
      </dsp:nvSpPr>
      <dsp:spPr>
        <a:xfrm>
          <a:off x="5137119" y="668233"/>
          <a:ext cx="567106" cy="567106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2700000" scaled="1"/>
          <a:tileRect/>
        </a:gra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264718" y="668233"/>
        <a:ext cx="311908" cy="426747"/>
      </dsp:txXfrm>
    </dsp:sp>
    <dsp:sp modelId="{F4C3D6AC-F96B-47F0-A8C3-E210599481FC}">
      <dsp:nvSpPr>
        <dsp:cNvPr id="0" name=""/>
        <dsp:cNvSpPr/>
      </dsp:nvSpPr>
      <dsp:spPr>
        <a:xfrm>
          <a:off x="5614848" y="1699335"/>
          <a:ext cx="567106" cy="567106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2700000" scaled="1"/>
          <a:tileRect/>
        </a:gra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42447" y="1699335"/>
        <a:ext cx="311908" cy="426747"/>
      </dsp:txXfrm>
    </dsp:sp>
    <dsp:sp modelId="{40606D7F-19BE-4015-B4CD-CEFB8C9FDD1E}">
      <dsp:nvSpPr>
        <dsp:cNvPr id="0" name=""/>
        <dsp:cNvSpPr/>
      </dsp:nvSpPr>
      <dsp:spPr>
        <a:xfrm>
          <a:off x="6085446" y="2730438"/>
          <a:ext cx="567106" cy="567106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chemeClr val="accent2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2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2">
                <a:lumMod val="40000"/>
                <a:lumOff val="60000"/>
                <a:shade val="100000"/>
                <a:satMod val="115000"/>
              </a:schemeClr>
            </a:gs>
          </a:gsLst>
          <a:lin ang="2700000" scaled="1"/>
          <a:tileRect/>
        </a:gra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13045" y="2730438"/>
        <a:ext cx="311908" cy="426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3FD0DAB-3CFE-44DA-A7BF-4E147846C0B8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729DA41-AF0A-4994-BED8-1440F1B80B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32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9DA41-AF0A-4994-BED8-1440F1B80B9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3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44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87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41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08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59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82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27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167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5A6E00-6C19-4F9D-B03B-09C118D6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E476C4-8370-4CFA-A382-4A375DFA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C3A694-E162-4E52-92E8-9D05482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6A306D-1FA6-4144-B9D7-71F32980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C443F-6EC0-41B0-9704-EF39974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9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96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2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7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2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2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86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5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6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5F8BF2-2E74-4029-BB7C-3BED40F1067E}" type="datetimeFigureOut">
              <a:rPr lang="he-IL" smtClean="0"/>
              <a:t>כ"ח/אדר 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F9E9F-D203-4CC9-B596-FE596D4F3F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3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3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1.pn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2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1A080F7-6ABA-44F4-9539-2B027C10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06" y="629410"/>
            <a:ext cx="5393095" cy="2202026"/>
          </a:xfrm>
        </p:spPr>
        <p:txBody>
          <a:bodyPr>
            <a:normAutofit/>
          </a:bodyPr>
          <a:lstStyle/>
          <a:p>
            <a:pPr algn="l" defTabSz="1371600" rtl="0">
              <a:lnSpc>
                <a:spcPct val="100000"/>
              </a:lnSpc>
            </a:pPr>
            <a:r>
              <a:rPr lang="en-US" sz="55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Process  Behavior	Analysis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97901A-DC60-4C35-B092-7FFB2E23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46" y="3088965"/>
            <a:ext cx="5473519" cy="2902037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Mentor:   Yoav </a:t>
            </a:r>
            <a:r>
              <a:rPr lang="en-US" sz="2400" cap="none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fuchs</a:t>
            </a:r>
            <a:endParaRPr lang="en-US" sz="2400" cap="none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By: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cap="none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Benyamin neman   &amp;   </a:t>
            </a:r>
            <a:r>
              <a:rPr lang="en-US" sz="2400" cap="none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Yechiel</a:t>
            </a:r>
            <a:r>
              <a:rPr lang="en-US" sz="2400" cap="none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tauber</a:t>
            </a:r>
            <a:endParaRPr lang="en-US" sz="2400" cap="none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 collaboration with:</a:t>
            </a:r>
            <a:endParaRPr lang="he-IL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תמונה 4" descr="Icon&#10;&#10;Description automatically generated">
            <a:extLst>
              <a:ext uri="{FF2B5EF4-FFF2-40B4-BE49-F238E27FC236}">
                <a16:creationId xmlns:a16="http://schemas.microsoft.com/office/drawing/2014/main" id="{51E31C4F-88C9-49D7-BA84-38958982FA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78962" y="944248"/>
            <a:ext cx="4889657" cy="48896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950D288F-445A-4057-96E2-F00A43C54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1" y="4214348"/>
            <a:ext cx="2082518" cy="12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6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  <p:pic>
        <p:nvPicPr>
          <p:cNvPr id="24" name="תמונה 4">
            <a:extLst>
              <a:ext uri="{FF2B5EF4-FFF2-40B4-BE49-F238E27FC236}">
                <a16:creationId xmlns:a16="http://schemas.microsoft.com/office/drawing/2014/main" id="{339056B3-E944-4890-9E52-E9C6B97CE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52" y="839857"/>
            <a:ext cx="7452840" cy="4684642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0031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ED5BC-EB96-453B-8B94-5E2B8E85EB2A}"/>
              </a:ext>
            </a:extLst>
          </p:cNvPr>
          <p:cNvSpPr txBox="1"/>
          <p:nvPr/>
        </p:nvSpPr>
        <p:spPr>
          <a:xfrm>
            <a:off x="0" y="224272"/>
            <a:ext cx="1219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R&amp;D TEAM</a:t>
            </a:r>
            <a:endParaRPr lang="he-IL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BF875F50-3284-4B9E-871D-E4F538BBA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85" y="3429000"/>
            <a:ext cx="2335581" cy="1017101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34EA638-C0EC-4F08-A6BB-0A81F41F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34" y="3096495"/>
            <a:ext cx="1870729" cy="1873899"/>
          </a:xfrm>
          <a:prstGeom prst="rect">
            <a:avLst/>
          </a:prstGeom>
        </p:spPr>
      </p:pic>
      <p:sp>
        <p:nvSpPr>
          <p:cNvPr id="19" name="Rectangle 18" descr="User">
            <a:extLst>
              <a:ext uri="{FF2B5EF4-FFF2-40B4-BE49-F238E27FC236}">
                <a16:creationId xmlns:a16="http://schemas.microsoft.com/office/drawing/2014/main" id="{903FF760-3AD7-4FD4-BDC0-3D53D576814E}"/>
              </a:ext>
            </a:extLst>
          </p:cNvPr>
          <p:cNvSpPr/>
          <p:nvPr/>
        </p:nvSpPr>
        <p:spPr>
          <a:xfrm>
            <a:off x="564361" y="1715239"/>
            <a:ext cx="492913" cy="53487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ectangle 19" descr="Programmer">
            <a:extLst>
              <a:ext uri="{FF2B5EF4-FFF2-40B4-BE49-F238E27FC236}">
                <a16:creationId xmlns:a16="http://schemas.microsoft.com/office/drawing/2014/main" id="{841A90A4-6FDB-4420-874C-5C9AED896F41}"/>
              </a:ext>
            </a:extLst>
          </p:cNvPr>
          <p:cNvSpPr/>
          <p:nvPr/>
        </p:nvSpPr>
        <p:spPr>
          <a:xfrm>
            <a:off x="564361" y="2694308"/>
            <a:ext cx="492913" cy="534877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 descr="Office Worker">
            <a:extLst>
              <a:ext uri="{FF2B5EF4-FFF2-40B4-BE49-F238E27FC236}">
                <a16:creationId xmlns:a16="http://schemas.microsoft.com/office/drawing/2014/main" id="{CDE2E3BB-BEFE-4BA6-A56C-A8E6243BCF3B}"/>
              </a:ext>
            </a:extLst>
          </p:cNvPr>
          <p:cNvSpPr/>
          <p:nvPr/>
        </p:nvSpPr>
        <p:spPr>
          <a:xfrm>
            <a:off x="564360" y="3766007"/>
            <a:ext cx="492913" cy="534877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 descr="Employee Badge">
            <a:extLst>
              <a:ext uri="{FF2B5EF4-FFF2-40B4-BE49-F238E27FC236}">
                <a16:creationId xmlns:a16="http://schemas.microsoft.com/office/drawing/2014/main" id="{D2615DF9-A56C-4AEF-B1FA-1F5BED3F00AA}"/>
              </a:ext>
            </a:extLst>
          </p:cNvPr>
          <p:cNvSpPr/>
          <p:nvPr/>
        </p:nvSpPr>
        <p:spPr>
          <a:xfrm>
            <a:off x="578738" y="4780947"/>
            <a:ext cx="492913" cy="534876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67FB3-D643-47C6-A522-79DBBBB448A9}"/>
              </a:ext>
            </a:extLst>
          </p:cNvPr>
          <p:cNvSpPr txBox="1"/>
          <p:nvPr/>
        </p:nvSpPr>
        <p:spPr>
          <a:xfrm>
            <a:off x="507111" y="5202187"/>
            <a:ext cx="60740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Position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3" name="Rectangle 22" descr="Employee Badge">
            <a:extLst>
              <a:ext uri="{FF2B5EF4-FFF2-40B4-BE49-F238E27FC236}">
                <a16:creationId xmlns:a16="http://schemas.microsoft.com/office/drawing/2014/main" id="{B2753045-3080-4127-A916-1506B48A37AC}"/>
              </a:ext>
            </a:extLst>
          </p:cNvPr>
          <p:cNvSpPr/>
          <p:nvPr/>
        </p:nvSpPr>
        <p:spPr>
          <a:xfrm>
            <a:off x="7141441" y="4774292"/>
            <a:ext cx="492913" cy="534876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F0D8B-900D-4D1C-A131-53F05B24F4FC}"/>
              </a:ext>
            </a:extLst>
          </p:cNvPr>
          <p:cNvSpPr txBox="1"/>
          <p:nvPr/>
        </p:nvSpPr>
        <p:spPr>
          <a:xfrm>
            <a:off x="7097818" y="5186057"/>
            <a:ext cx="60740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Position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5" name="Rectangle 24" descr="Office Worker">
            <a:extLst>
              <a:ext uri="{FF2B5EF4-FFF2-40B4-BE49-F238E27FC236}">
                <a16:creationId xmlns:a16="http://schemas.microsoft.com/office/drawing/2014/main" id="{4C306269-9764-4F72-B8D9-7B10DB7B1557}"/>
              </a:ext>
            </a:extLst>
          </p:cNvPr>
          <p:cNvSpPr/>
          <p:nvPr/>
        </p:nvSpPr>
        <p:spPr>
          <a:xfrm>
            <a:off x="7091207" y="3766615"/>
            <a:ext cx="492913" cy="534877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ctangle 25" descr="Programmer">
            <a:extLst>
              <a:ext uri="{FF2B5EF4-FFF2-40B4-BE49-F238E27FC236}">
                <a16:creationId xmlns:a16="http://schemas.microsoft.com/office/drawing/2014/main" id="{64B04D7A-1524-4EEE-A527-EBA2E63CDA25}"/>
              </a:ext>
            </a:extLst>
          </p:cNvPr>
          <p:cNvSpPr/>
          <p:nvPr/>
        </p:nvSpPr>
        <p:spPr>
          <a:xfrm>
            <a:off x="7141442" y="2694307"/>
            <a:ext cx="492913" cy="534877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ectangle 26" descr="User">
            <a:extLst>
              <a:ext uri="{FF2B5EF4-FFF2-40B4-BE49-F238E27FC236}">
                <a16:creationId xmlns:a16="http://schemas.microsoft.com/office/drawing/2014/main" id="{400E2152-6BD9-4BDC-ADAA-97FF79FE7EF5}"/>
              </a:ext>
            </a:extLst>
          </p:cNvPr>
          <p:cNvSpPr/>
          <p:nvPr/>
        </p:nvSpPr>
        <p:spPr>
          <a:xfrm>
            <a:off x="7141441" y="1714669"/>
            <a:ext cx="492913" cy="53487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CA54B-8302-4732-B456-33AD463A2CC4}"/>
              </a:ext>
            </a:extLst>
          </p:cNvPr>
          <p:cNvSpPr txBox="1"/>
          <p:nvPr/>
        </p:nvSpPr>
        <p:spPr>
          <a:xfrm>
            <a:off x="507111" y="4234530"/>
            <a:ext cx="646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Work In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C6D01B-AE86-458E-AEC8-2A64520D3752}"/>
              </a:ext>
            </a:extLst>
          </p:cNvPr>
          <p:cNvSpPr txBox="1"/>
          <p:nvPr/>
        </p:nvSpPr>
        <p:spPr>
          <a:xfrm>
            <a:off x="7038730" y="4239415"/>
            <a:ext cx="64680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Work In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33BE6A-DE8E-4605-80C9-8A8A88991A05}"/>
              </a:ext>
            </a:extLst>
          </p:cNvPr>
          <p:cNvSpPr txBox="1"/>
          <p:nvPr/>
        </p:nvSpPr>
        <p:spPr>
          <a:xfrm>
            <a:off x="544455" y="3172025"/>
            <a:ext cx="572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Degree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4715BA-8E3A-46BC-9E86-7385C19F5EDF}"/>
              </a:ext>
            </a:extLst>
          </p:cNvPr>
          <p:cNvSpPr txBox="1"/>
          <p:nvPr/>
        </p:nvSpPr>
        <p:spPr>
          <a:xfrm>
            <a:off x="7089912" y="3166474"/>
            <a:ext cx="572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Degree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4094D-A46E-40F3-8BA7-0106B593AD7F}"/>
              </a:ext>
            </a:extLst>
          </p:cNvPr>
          <p:cNvSpPr txBox="1"/>
          <p:nvPr/>
        </p:nvSpPr>
        <p:spPr>
          <a:xfrm>
            <a:off x="566323" y="2126434"/>
            <a:ext cx="48898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Name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18180-881A-4EFB-9F24-AA791E9A5FA6}"/>
              </a:ext>
            </a:extLst>
          </p:cNvPr>
          <p:cNvSpPr txBox="1"/>
          <p:nvPr/>
        </p:nvSpPr>
        <p:spPr>
          <a:xfrm>
            <a:off x="7145371" y="2132080"/>
            <a:ext cx="48898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>
                <a:latin typeface="David" panose="020E0502060401010101" pitchFamily="34" charset="-79"/>
                <a:cs typeface="David" panose="020E0502060401010101" pitchFamily="34" charset="-79"/>
              </a:rPr>
              <a:t>Name</a:t>
            </a:r>
            <a:endParaRPr lang="he-IL" sz="1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94B68-EF86-413A-9D1F-E1EB924A61F5}"/>
              </a:ext>
            </a:extLst>
          </p:cNvPr>
          <p:cNvSpPr txBox="1"/>
          <p:nvPr/>
        </p:nvSpPr>
        <p:spPr>
          <a:xfrm>
            <a:off x="1871039" y="1616745"/>
            <a:ext cx="3069195" cy="37010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Benyamin Neman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Computer Science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Penetration Tester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F216D-DABD-4F98-AE8B-045C42450A5A}"/>
              </a:ext>
            </a:extLst>
          </p:cNvPr>
          <p:cNvSpPr txBox="1"/>
          <p:nvPr/>
        </p:nvSpPr>
        <p:spPr>
          <a:xfrm>
            <a:off x="8433742" y="1582553"/>
            <a:ext cx="3069195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err="1">
                <a:latin typeface="David" panose="020E0502060401010101" pitchFamily="34" charset="-79"/>
                <a:cs typeface="David" panose="020E0502060401010101" pitchFamily="34" charset="-79"/>
              </a:rPr>
              <a:t>Yechiel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Tauber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Computer Science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3827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32895F2-55C3-4897-A5C5-B3B1E4FEA99D}"/>
              </a:ext>
            </a:extLst>
          </p:cNvPr>
          <p:cNvSpPr txBox="1"/>
          <p:nvPr/>
        </p:nvSpPr>
        <p:spPr>
          <a:xfrm>
            <a:off x="913774" y="640831"/>
            <a:ext cx="3740515" cy="15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Goal</a:t>
            </a:r>
            <a:endParaRPr lang="en-US" sz="4400" cap="all" dirty="0"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86B845-2E85-467E-A26D-4FF1C7351789}"/>
              </a:ext>
            </a:extLst>
          </p:cNvPr>
          <p:cNvSpPr txBox="1"/>
          <p:nvPr/>
        </p:nvSpPr>
        <p:spPr>
          <a:xfrm>
            <a:off x="741785" y="2367092"/>
            <a:ext cx="4641978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Identify suspicious events from all actions performed on the system for a particular process</a:t>
            </a:r>
          </a:p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Give a weighted score</a:t>
            </a:r>
          </a:p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Give a report showing the suspicious events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F5ACB9A-CC5F-4F9D-B85F-C28C13F2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42" y="640831"/>
            <a:ext cx="5851488" cy="5461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2">
            <a:extLst>
              <a:ext uri="{FF2B5EF4-FFF2-40B4-BE49-F238E27FC236}">
                <a16:creationId xmlns:a16="http://schemas.microsoft.com/office/drawing/2014/main" id="{6EE8E5DC-277F-45E4-B997-594EE7D9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63A9BAA5-B0B5-49B4-9F3A-30FE0943B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C9365C9C-8B33-4A82-8785-902F356B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579" y="618517"/>
            <a:ext cx="3427091" cy="5596019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05268EA-F06C-4A40-881A-D5CE8684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86" y="783107"/>
            <a:ext cx="2938807" cy="1653079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EF32E39-52FD-4642-9FC7-C7B2FC62D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591848"/>
            <a:ext cx="1663493" cy="166349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8A38E82-91D4-4F54-91DB-C22D6D81F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10" y="4411003"/>
            <a:ext cx="1700959" cy="166349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72" name="Picture 58">
            <a:extLst>
              <a:ext uri="{FF2B5EF4-FFF2-40B4-BE49-F238E27FC236}">
                <a16:creationId xmlns:a16="http://schemas.microsoft.com/office/drawing/2014/main" id="{04846EBF-5B46-42A8-A4F6-88FEA00D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E2E6415-5167-4A8F-A329-7048D523A54E}"/>
              </a:ext>
            </a:extLst>
          </p:cNvPr>
          <p:cNvSpPr txBox="1"/>
          <p:nvPr/>
        </p:nvSpPr>
        <p:spPr>
          <a:xfrm>
            <a:off x="195319" y="421561"/>
            <a:ext cx="4945847" cy="15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Technical challenges</a:t>
            </a:r>
          </a:p>
        </p:txBody>
      </p:sp>
      <p:graphicFrame>
        <p:nvGraphicFramePr>
          <p:cNvPr id="27" name="תיבת טקסט 3">
            <a:extLst>
              <a:ext uri="{FF2B5EF4-FFF2-40B4-BE49-F238E27FC236}">
                <a16:creationId xmlns:a16="http://schemas.microsoft.com/office/drawing/2014/main" id="{3CBCE2EF-9B76-868B-BEF8-2C7A4C971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851636"/>
              </p:ext>
            </p:extLst>
          </p:nvPr>
        </p:nvGraphicFramePr>
        <p:xfrm>
          <a:off x="306216" y="2108718"/>
          <a:ext cx="7130282" cy="396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585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4BC84799-6C4D-4549-9902-A5EA0347C7FD}"/>
              </a:ext>
            </a:extLst>
          </p:cNvPr>
          <p:cNvSpPr txBox="1"/>
          <p:nvPr/>
        </p:nvSpPr>
        <p:spPr>
          <a:xfrm>
            <a:off x="3185491" y="3957766"/>
            <a:ext cx="6925297" cy="166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In-depth investigation of the project and some reverse engineering to add new functionalities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9992097-D38A-4B02-912E-79D5704F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09536"/>
            <a:ext cx="9442731" cy="32577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E53CBFF8-E67D-41AA-A46E-0810F7B67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466" y="1357433"/>
            <a:ext cx="3581280" cy="35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9F5CB35-F169-4A62-81EF-D677229B04F2}"/>
              </a:ext>
            </a:extLst>
          </p:cNvPr>
          <p:cNvSpPr txBox="1"/>
          <p:nvPr/>
        </p:nvSpPr>
        <p:spPr>
          <a:xfrm>
            <a:off x="570956" y="1915000"/>
            <a:ext cx="4334419" cy="3881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Exploring over then 100 malware samples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Building sample programs and researching them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Extraction of over 150 paths to detect auto-start registration attempts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all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al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80DCC2A-0D30-4C79-8528-4313EDAC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20" y="1581709"/>
            <a:ext cx="3061960" cy="30619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תמונה 4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DF309AD3-BE88-41BB-B891-9557D6055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70" y="999405"/>
            <a:ext cx="3209144" cy="1164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9A5ABA-F733-452D-A3CE-C4628DAF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33" y="4324853"/>
            <a:ext cx="2948681" cy="1709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F98BB-8522-4B84-8242-8CBE5CA5CCF7}"/>
              </a:ext>
            </a:extLst>
          </p:cNvPr>
          <p:cNvSpPr txBox="1"/>
          <p:nvPr/>
        </p:nvSpPr>
        <p:spPr>
          <a:xfrm>
            <a:off x="93307" y="603557"/>
            <a:ext cx="460465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Exploring &amp; Analysis</a:t>
            </a:r>
            <a:endParaRPr lang="he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20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5A737351-8C0A-47AB-AC8A-26697092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96" y="234115"/>
            <a:ext cx="5734966" cy="53865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6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tint val="90000"/>
                <a:lumMod val="80000"/>
                <a:lumOff val="20000"/>
              </a:schemeClr>
            </a:gs>
            <a:gs pos="100000">
              <a:schemeClr val="bg1">
                <a:lumMod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9F5CB35-F169-4A62-81EF-D677229B04F2}"/>
              </a:ext>
            </a:extLst>
          </p:cNvPr>
          <p:cNvSpPr txBox="1"/>
          <p:nvPr/>
        </p:nvSpPr>
        <p:spPr>
          <a:xfrm>
            <a:off x="1103948" y="1255285"/>
            <a:ext cx="7458035" cy="524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Registry Operation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Collects information about installed application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Registration to autorun  ,  …</a:t>
            </a:r>
          </a:p>
          <a:p>
            <a:pPr marL="228600" lvl="1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sz="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Filesystem Operation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Write to executable file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Changes the file name  ,  ….</a:t>
            </a:r>
          </a:p>
          <a:p>
            <a:pPr marL="685800" lvl="2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sz="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Process &amp; threads Operation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Create new process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DLL injection  , …</a:t>
            </a:r>
          </a:p>
          <a:p>
            <a:pPr marL="685800" lvl="2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en-US" sz="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Network Operation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Open TCP socket</a:t>
            </a:r>
          </a:p>
          <a:p>
            <a:pPr lvl="2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Open UDP socket  ,  …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al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F98BB-8522-4B84-8242-8CBE5CA5CCF7}"/>
              </a:ext>
            </a:extLst>
          </p:cNvPr>
          <p:cNvSpPr txBox="1"/>
          <p:nvPr/>
        </p:nvSpPr>
        <p:spPr>
          <a:xfrm>
            <a:off x="307619" y="353805"/>
            <a:ext cx="51951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 events by category</a:t>
            </a:r>
            <a:endParaRPr lang="he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ECFB1DF-95A8-4131-9C8E-CBA8F059D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88" y="1648230"/>
            <a:ext cx="3476321" cy="34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תמונה 4" descr="Chart, diagram&#10;&#10;Description automatically generated">
            <a:extLst>
              <a:ext uri="{FF2B5EF4-FFF2-40B4-BE49-F238E27FC236}">
                <a16:creationId xmlns:a16="http://schemas.microsoft.com/office/drawing/2014/main" id="{D18C37A2-3ACB-43AC-93BC-F1FE1ED60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8" r="-1" b="-1"/>
          <a:stretch/>
        </p:blipFill>
        <p:spPr>
          <a:xfrm>
            <a:off x="5505503" y="609600"/>
            <a:ext cx="5494927" cy="53266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70DC7-E1AC-4CF7-8CD1-8825B6F49CF7}"/>
              </a:ext>
            </a:extLst>
          </p:cNvPr>
          <p:cNvSpPr txBox="1"/>
          <p:nvPr/>
        </p:nvSpPr>
        <p:spPr>
          <a:xfrm>
            <a:off x="913776" y="618517"/>
            <a:ext cx="3893976" cy="1141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Rating</a:t>
            </a:r>
            <a:endParaRPr lang="en-US" sz="4000" cap="all" dirty="0">
              <a:ln w="0"/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0281F-22CB-43D8-BA5C-2C9D51E4727A}"/>
              </a:ext>
            </a:extLst>
          </p:cNvPr>
          <p:cNvSpPr txBox="1"/>
          <p:nvPr/>
        </p:nvSpPr>
        <p:spPr>
          <a:xfrm>
            <a:off x="913773" y="2367092"/>
            <a:ext cx="454817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Giving a rating to each category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Determining a weighted score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3922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2121</TotalTime>
  <Words>199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Andalus</vt:lpstr>
      <vt:lpstr>Arial</vt:lpstr>
      <vt:lpstr>Calibri</vt:lpstr>
      <vt:lpstr>David</vt:lpstr>
      <vt:lpstr>Tw Cen MT</vt:lpstr>
      <vt:lpstr>טיפה</vt:lpstr>
      <vt:lpstr>Process  Behavior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Behavior Analysis</dc:title>
  <dc:creator>יחיאל טאובר</dc:creator>
  <cp:lastModifiedBy>benyamin neman</cp:lastModifiedBy>
  <cp:revision>12</cp:revision>
  <dcterms:created xsi:type="dcterms:W3CDTF">2022-03-27T09:13:51Z</dcterms:created>
  <dcterms:modified xsi:type="dcterms:W3CDTF">2022-03-31T08:11:18Z</dcterms:modified>
</cp:coreProperties>
</file>