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8" r:id="rId1"/>
    <p:sldMasterId id="2147483736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 snapToGrid="0">
      <p:cViewPr varScale="1">
        <p:scale>
          <a:sx n="103" d="100"/>
          <a:sy n="103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DFBF86-5F84-4B22-926F-94A051F8E7E2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64751F-42D3-4A34-8DB1-E9437C90DD7D}">
      <dgm:prSet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Familiarity with </a:t>
          </a:r>
          <a:r>
            <a:rPr lang="en-US" dirty="0" err="1">
              <a:solidFill>
                <a:schemeClr val="tx1"/>
              </a:solidFill>
            </a:rPr>
            <a:t>Procmon</a:t>
          </a:r>
          <a:r>
            <a:rPr lang="en-US" dirty="0">
              <a:solidFill>
                <a:schemeClr val="tx1"/>
              </a:solidFill>
            </a:rPr>
            <a:t> parser</a:t>
          </a:r>
        </a:p>
      </dgm:t>
    </dgm:pt>
    <dgm:pt modelId="{38FAA223-8EB2-4E97-AF3A-DBDAE3333C53}" type="parTrans" cxnId="{6B3418E1-C742-49E9-B9C3-516519BB13F4}">
      <dgm:prSet/>
      <dgm:spPr/>
      <dgm:t>
        <a:bodyPr/>
        <a:lstStyle/>
        <a:p>
          <a:endParaRPr lang="en-US"/>
        </a:p>
      </dgm:t>
    </dgm:pt>
    <dgm:pt modelId="{81A62452-FB81-45CA-93E8-417E5CC30D69}" type="sibTrans" cxnId="{6B3418E1-C742-49E9-B9C3-516519BB13F4}">
      <dgm:prSet/>
      <dgm:spPr/>
      <dgm:t>
        <a:bodyPr/>
        <a:lstStyle/>
        <a:p>
          <a:endParaRPr lang="en-US"/>
        </a:p>
      </dgm:t>
    </dgm:pt>
    <dgm:pt modelId="{C0E92B5F-1D20-487C-817D-2818EAC2192D}">
      <dgm:prSet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>
              <a:solidFill>
                <a:schemeClr val="tx1"/>
              </a:solidFill>
            </a:rPr>
            <a:t>Procmon parser is incomplete …</a:t>
          </a:r>
        </a:p>
      </dgm:t>
    </dgm:pt>
    <dgm:pt modelId="{591AAD6F-95BE-4018-8E17-50D8DC546ACC}" type="parTrans" cxnId="{1E4137E0-17A5-4A00-9743-51998A1FE7DE}">
      <dgm:prSet/>
      <dgm:spPr/>
      <dgm:t>
        <a:bodyPr/>
        <a:lstStyle/>
        <a:p>
          <a:endParaRPr lang="en-US"/>
        </a:p>
      </dgm:t>
    </dgm:pt>
    <dgm:pt modelId="{7A1158AC-F942-4652-B0D9-4DA099CA5EF9}" type="sibTrans" cxnId="{1E4137E0-17A5-4A00-9743-51998A1FE7DE}">
      <dgm:prSet/>
      <dgm:spPr/>
      <dgm:t>
        <a:bodyPr/>
        <a:lstStyle/>
        <a:p>
          <a:endParaRPr lang="en-US"/>
        </a:p>
      </dgm:t>
    </dgm:pt>
    <dgm:pt modelId="{5BE49B8F-13A4-4ED0-8523-98987D2E7620}">
      <dgm:prSet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Finding and collecting suspicious categories</a:t>
          </a:r>
        </a:p>
      </dgm:t>
    </dgm:pt>
    <dgm:pt modelId="{AC9DAC79-4B86-42A6-9FE5-3136843E793E}" type="parTrans" cxnId="{AF21EED0-C7DB-43BE-BDF6-AB8CE554ADCB}">
      <dgm:prSet/>
      <dgm:spPr/>
      <dgm:t>
        <a:bodyPr/>
        <a:lstStyle/>
        <a:p>
          <a:endParaRPr lang="en-US"/>
        </a:p>
      </dgm:t>
    </dgm:pt>
    <dgm:pt modelId="{CBEE9236-F2DC-4016-A7A4-D6AE26C06C2C}" type="sibTrans" cxnId="{AF21EED0-C7DB-43BE-BDF6-AB8CE554ADCB}">
      <dgm:prSet/>
      <dgm:spPr/>
      <dgm:t>
        <a:bodyPr/>
        <a:lstStyle/>
        <a:p>
          <a:endParaRPr lang="en-US"/>
        </a:p>
      </dgm:t>
    </dgm:pt>
    <dgm:pt modelId="{33824512-DA08-4749-88AC-C05DB2984763}">
      <dgm:prSet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Rate the events and give the process a general score</a:t>
          </a:r>
        </a:p>
      </dgm:t>
    </dgm:pt>
    <dgm:pt modelId="{6323B8F0-95C8-42B4-B8D4-33AD8A918875}" type="parTrans" cxnId="{5D0A6F14-F05D-40FA-A526-28E4DF26DF7C}">
      <dgm:prSet/>
      <dgm:spPr/>
      <dgm:t>
        <a:bodyPr/>
        <a:lstStyle/>
        <a:p>
          <a:endParaRPr lang="en-US"/>
        </a:p>
      </dgm:t>
    </dgm:pt>
    <dgm:pt modelId="{8946DFEC-98BD-4971-BB02-AACA5D12FE98}" type="sibTrans" cxnId="{5D0A6F14-F05D-40FA-A526-28E4DF26DF7C}">
      <dgm:prSet/>
      <dgm:spPr/>
      <dgm:t>
        <a:bodyPr/>
        <a:lstStyle/>
        <a:p>
          <a:endParaRPr lang="en-US"/>
        </a:p>
      </dgm:t>
    </dgm:pt>
    <dgm:pt modelId="{B6CF035F-E2EF-4BF2-9913-806D16B278F1}" type="pres">
      <dgm:prSet presAssocID="{81DFBF86-5F84-4B22-926F-94A051F8E7E2}" presName="outerComposite" presStyleCnt="0">
        <dgm:presLayoutVars>
          <dgm:chMax val="5"/>
          <dgm:dir/>
          <dgm:resizeHandles val="exact"/>
        </dgm:presLayoutVars>
      </dgm:prSet>
      <dgm:spPr/>
    </dgm:pt>
    <dgm:pt modelId="{412B75F9-94A7-42DB-8D04-56782701EF64}" type="pres">
      <dgm:prSet presAssocID="{81DFBF86-5F84-4B22-926F-94A051F8E7E2}" presName="dummyMaxCanvas" presStyleCnt="0">
        <dgm:presLayoutVars/>
      </dgm:prSet>
      <dgm:spPr/>
    </dgm:pt>
    <dgm:pt modelId="{440C1F9D-4D08-4747-92CC-D74C05DC40EC}" type="pres">
      <dgm:prSet presAssocID="{81DFBF86-5F84-4B22-926F-94A051F8E7E2}" presName="FourNodes_1" presStyleLbl="node1" presStyleIdx="0" presStyleCnt="4">
        <dgm:presLayoutVars>
          <dgm:bulletEnabled val="1"/>
        </dgm:presLayoutVars>
      </dgm:prSet>
      <dgm:spPr/>
    </dgm:pt>
    <dgm:pt modelId="{F67AF7D9-635C-44FD-B6B6-7084DC9B68EA}" type="pres">
      <dgm:prSet presAssocID="{81DFBF86-5F84-4B22-926F-94A051F8E7E2}" presName="FourNodes_2" presStyleLbl="node1" presStyleIdx="1" presStyleCnt="4">
        <dgm:presLayoutVars>
          <dgm:bulletEnabled val="1"/>
        </dgm:presLayoutVars>
      </dgm:prSet>
      <dgm:spPr/>
    </dgm:pt>
    <dgm:pt modelId="{EC774DD1-5368-4C4F-8618-F731FDC4B087}" type="pres">
      <dgm:prSet presAssocID="{81DFBF86-5F84-4B22-926F-94A051F8E7E2}" presName="FourNodes_3" presStyleLbl="node1" presStyleIdx="2" presStyleCnt="4">
        <dgm:presLayoutVars>
          <dgm:bulletEnabled val="1"/>
        </dgm:presLayoutVars>
      </dgm:prSet>
      <dgm:spPr/>
    </dgm:pt>
    <dgm:pt modelId="{57B3C293-4675-4251-9520-5145629A663B}" type="pres">
      <dgm:prSet presAssocID="{81DFBF86-5F84-4B22-926F-94A051F8E7E2}" presName="FourNodes_4" presStyleLbl="node1" presStyleIdx="3" presStyleCnt="4">
        <dgm:presLayoutVars>
          <dgm:bulletEnabled val="1"/>
        </dgm:presLayoutVars>
      </dgm:prSet>
      <dgm:spPr/>
    </dgm:pt>
    <dgm:pt modelId="{059EFC44-06D5-49D9-909F-15022121D5C7}" type="pres">
      <dgm:prSet presAssocID="{81DFBF86-5F84-4B22-926F-94A051F8E7E2}" presName="FourConn_1-2" presStyleLbl="fgAccFollowNode1" presStyleIdx="0" presStyleCnt="3">
        <dgm:presLayoutVars>
          <dgm:bulletEnabled val="1"/>
        </dgm:presLayoutVars>
      </dgm:prSet>
      <dgm:spPr/>
    </dgm:pt>
    <dgm:pt modelId="{E8F78AFD-9F8C-49E3-A96E-E8B95444DD68}" type="pres">
      <dgm:prSet presAssocID="{81DFBF86-5F84-4B22-926F-94A051F8E7E2}" presName="FourConn_2-3" presStyleLbl="fgAccFollowNode1" presStyleIdx="1" presStyleCnt="3">
        <dgm:presLayoutVars>
          <dgm:bulletEnabled val="1"/>
        </dgm:presLayoutVars>
      </dgm:prSet>
      <dgm:spPr/>
    </dgm:pt>
    <dgm:pt modelId="{FBA77837-DC2D-4EF4-88F9-9D2EA6FA76B3}" type="pres">
      <dgm:prSet presAssocID="{81DFBF86-5F84-4B22-926F-94A051F8E7E2}" presName="FourConn_3-4" presStyleLbl="fgAccFollowNode1" presStyleIdx="2" presStyleCnt="3">
        <dgm:presLayoutVars>
          <dgm:bulletEnabled val="1"/>
        </dgm:presLayoutVars>
      </dgm:prSet>
      <dgm:spPr/>
    </dgm:pt>
    <dgm:pt modelId="{3B96B3C4-172F-4828-97DD-8E7D30BDF14F}" type="pres">
      <dgm:prSet presAssocID="{81DFBF86-5F84-4B22-926F-94A051F8E7E2}" presName="FourNodes_1_text" presStyleLbl="node1" presStyleIdx="3" presStyleCnt="4">
        <dgm:presLayoutVars>
          <dgm:bulletEnabled val="1"/>
        </dgm:presLayoutVars>
      </dgm:prSet>
      <dgm:spPr/>
    </dgm:pt>
    <dgm:pt modelId="{12477DA1-394E-4A33-99CA-9A9CB38CA957}" type="pres">
      <dgm:prSet presAssocID="{81DFBF86-5F84-4B22-926F-94A051F8E7E2}" presName="FourNodes_2_text" presStyleLbl="node1" presStyleIdx="3" presStyleCnt="4">
        <dgm:presLayoutVars>
          <dgm:bulletEnabled val="1"/>
        </dgm:presLayoutVars>
      </dgm:prSet>
      <dgm:spPr/>
    </dgm:pt>
    <dgm:pt modelId="{31E1D6D4-73E8-4FF8-BB5B-3CB4507C8D4F}" type="pres">
      <dgm:prSet presAssocID="{81DFBF86-5F84-4B22-926F-94A051F8E7E2}" presName="FourNodes_3_text" presStyleLbl="node1" presStyleIdx="3" presStyleCnt="4">
        <dgm:presLayoutVars>
          <dgm:bulletEnabled val="1"/>
        </dgm:presLayoutVars>
      </dgm:prSet>
      <dgm:spPr/>
    </dgm:pt>
    <dgm:pt modelId="{5CA8D3E8-BD5B-4C3B-BBF8-8403DB4A4D7C}" type="pres">
      <dgm:prSet presAssocID="{81DFBF86-5F84-4B22-926F-94A051F8E7E2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5D0A6F14-F05D-40FA-A526-28E4DF26DF7C}" srcId="{81DFBF86-5F84-4B22-926F-94A051F8E7E2}" destId="{33824512-DA08-4749-88AC-C05DB2984763}" srcOrd="3" destOrd="0" parTransId="{6323B8F0-95C8-42B4-B8D4-33AD8A918875}" sibTransId="{8946DFEC-98BD-4971-BB02-AACA5D12FE98}"/>
    <dgm:cxn modelId="{CDBF9123-B7C7-450A-9AF3-9C125EE3D26A}" type="presOf" srcId="{81A62452-FB81-45CA-93E8-417E5CC30D69}" destId="{059EFC44-06D5-49D9-909F-15022121D5C7}" srcOrd="0" destOrd="0" presId="urn:microsoft.com/office/officeart/2005/8/layout/vProcess5"/>
    <dgm:cxn modelId="{A0362B29-69C8-43CF-BCA8-6FC99F4E1405}" type="presOf" srcId="{1564751F-42D3-4A34-8DB1-E9437C90DD7D}" destId="{440C1F9D-4D08-4747-92CC-D74C05DC40EC}" srcOrd="0" destOrd="0" presId="urn:microsoft.com/office/officeart/2005/8/layout/vProcess5"/>
    <dgm:cxn modelId="{01EAD542-6240-41E0-9A8C-2CF7809B8EFD}" type="presOf" srcId="{C0E92B5F-1D20-487C-817D-2818EAC2192D}" destId="{F67AF7D9-635C-44FD-B6B6-7084DC9B68EA}" srcOrd="0" destOrd="0" presId="urn:microsoft.com/office/officeart/2005/8/layout/vProcess5"/>
    <dgm:cxn modelId="{DFCC5747-E5D0-452F-B0F6-C58A8392E225}" type="presOf" srcId="{CBEE9236-F2DC-4016-A7A4-D6AE26C06C2C}" destId="{FBA77837-DC2D-4EF4-88F9-9D2EA6FA76B3}" srcOrd="0" destOrd="0" presId="urn:microsoft.com/office/officeart/2005/8/layout/vProcess5"/>
    <dgm:cxn modelId="{FA33E869-DD74-47D4-81F6-49D7913BD45C}" type="presOf" srcId="{C0E92B5F-1D20-487C-817D-2818EAC2192D}" destId="{12477DA1-394E-4A33-99CA-9A9CB38CA957}" srcOrd="1" destOrd="0" presId="urn:microsoft.com/office/officeart/2005/8/layout/vProcess5"/>
    <dgm:cxn modelId="{3EFDAA4F-FB87-45ED-802C-FF1E44BA5C0D}" type="presOf" srcId="{5BE49B8F-13A4-4ED0-8523-98987D2E7620}" destId="{31E1D6D4-73E8-4FF8-BB5B-3CB4507C8D4F}" srcOrd="1" destOrd="0" presId="urn:microsoft.com/office/officeart/2005/8/layout/vProcess5"/>
    <dgm:cxn modelId="{A641F496-9D52-4465-8043-14B3ED994115}" type="presOf" srcId="{5BE49B8F-13A4-4ED0-8523-98987D2E7620}" destId="{EC774DD1-5368-4C4F-8618-F731FDC4B087}" srcOrd="0" destOrd="0" presId="urn:microsoft.com/office/officeart/2005/8/layout/vProcess5"/>
    <dgm:cxn modelId="{2F82D5A2-72B2-40D4-95C0-DD79EFCDAD9C}" type="presOf" srcId="{81DFBF86-5F84-4B22-926F-94A051F8E7E2}" destId="{B6CF035F-E2EF-4BF2-9913-806D16B278F1}" srcOrd="0" destOrd="0" presId="urn:microsoft.com/office/officeart/2005/8/layout/vProcess5"/>
    <dgm:cxn modelId="{8ABF7AAA-7DA3-4EC2-ADF8-FC42F9252D53}" type="presOf" srcId="{33824512-DA08-4749-88AC-C05DB2984763}" destId="{57B3C293-4675-4251-9520-5145629A663B}" srcOrd="0" destOrd="0" presId="urn:microsoft.com/office/officeart/2005/8/layout/vProcess5"/>
    <dgm:cxn modelId="{1BCFA4BA-CF74-4BAC-8414-BECCEFDA8B95}" type="presOf" srcId="{7A1158AC-F942-4652-B0D9-4DA099CA5EF9}" destId="{E8F78AFD-9F8C-49E3-A96E-E8B95444DD68}" srcOrd="0" destOrd="0" presId="urn:microsoft.com/office/officeart/2005/8/layout/vProcess5"/>
    <dgm:cxn modelId="{AF21EED0-C7DB-43BE-BDF6-AB8CE554ADCB}" srcId="{81DFBF86-5F84-4B22-926F-94A051F8E7E2}" destId="{5BE49B8F-13A4-4ED0-8523-98987D2E7620}" srcOrd="2" destOrd="0" parTransId="{AC9DAC79-4B86-42A6-9FE5-3136843E793E}" sibTransId="{CBEE9236-F2DC-4016-A7A4-D6AE26C06C2C}"/>
    <dgm:cxn modelId="{478A7FD2-A116-4A62-BA68-46D49C050E41}" type="presOf" srcId="{1564751F-42D3-4A34-8DB1-E9437C90DD7D}" destId="{3B96B3C4-172F-4828-97DD-8E7D30BDF14F}" srcOrd="1" destOrd="0" presId="urn:microsoft.com/office/officeart/2005/8/layout/vProcess5"/>
    <dgm:cxn modelId="{1E4137E0-17A5-4A00-9743-51998A1FE7DE}" srcId="{81DFBF86-5F84-4B22-926F-94A051F8E7E2}" destId="{C0E92B5F-1D20-487C-817D-2818EAC2192D}" srcOrd="1" destOrd="0" parTransId="{591AAD6F-95BE-4018-8E17-50D8DC546ACC}" sibTransId="{7A1158AC-F942-4652-B0D9-4DA099CA5EF9}"/>
    <dgm:cxn modelId="{6B3418E1-C742-49E9-B9C3-516519BB13F4}" srcId="{81DFBF86-5F84-4B22-926F-94A051F8E7E2}" destId="{1564751F-42D3-4A34-8DB1-E9437C90DD7D}" srcOrd="0" destOrd="0" parTransId="{38FAA223-8EB2-4E97-AF3A-DBDAE3333C53}" sibTransId="{81A62452-FB81-45CA-93E8-417E5CC30D69}"/>
    <dgm:cxn modelId="{37BC44F4-5D60-40CD-9193-45D3B9D713F3}" type="presOf" srcId="{33824512-DA08-4749-88AC-C05DB2984763}" destId="{5CA8D3E8-BD5B-4C3B-BBF8-8403DB4A4D7C}" srcOrd="1" destOrd="0" presId="urn:microsoft.com/office/officeart/2005/8/layout/vProcess5"/>
    <dgm:cxn modelId="{2EAD7926-523B-4227-B116-84BAF2AD5799}" type="presParOf" srcId="{B6CF035F-E2EF-4BF2-9913-806D16B278F1}" destId="{412B75F9-94A7-42DB-8D04-56782701EF64}" srcOrd="0" destOrd="0" presId="urn:microsoft.com/office/officeart/2005/8/layout/vProcess5"/>
    <dgm:cxn modelId="{D9339BC4-C6FB-4876-B519-4F308B078027}" type="presParOf" srcId="{B6CF035F-E2EF-4BF2-9913-806D16B278F1}" destId="{440C1F9D-4D08-4747-92CC-D74C05DC40EC}" srcOrd="1" destOrd="0" presId="urn:microsoft.com/office/officeart/2005/8/layout/vProcess5"/>
    <dgm:cxn modelId="{3CE79C78-2197-4468-B2D2-BEBD64DFC883}" type="presParOf" srcId="{B6CF035F-E2EF-4BF2-9913-806D16B278F1}" destId="{F67AF7D9-635C-44FD-B6B6-7084DC9B68EA}" srcOrd="2" destOrd="0" presId="urn:microsoft.com/office/officeart/2005/8/layout/vProcess5"/>
    <dgm:cxn modelId="{CAFAAD23-BA91-4CAB-8AC6-158F180CD45C}" type="presParOf" srcId="{B6CF035F-E2EF-4BF2-9913-806D16B278F1}" destId="{EC774DD1-5368-4C4F-8618-F731FDC4B087}" srcOrd="3" destOrd="0" presId="urn:microsoft.com/office/officeart/2005/8/layout/vProcess5"/>
    <dgm:cxn modelId="{47D43A52-DF74-45E1-9783-A4CF20388ED2}" type="presParOf" srcId="{B6CF035F-E2EF-4BF2-9913-806D16B278F1}" destId="{57B3C293-4675-4251-9520-5145629A663B}" srcOrd="4" destOrd="0" presId="urn:microsoft.com/office/officeart/2005/8/layout/vProcess5"/>
    <dgm:cxn modelId="{1544D4AE-7E88-4D17-9359-F9460E6B4185}" type="presParOf" srcId="{B6CF035F-E2EF-4BF2-9913-806D16B278F1}" destId="{059EFC44-06D5-49D9-909F-15022121D5C7}" srcOrd="5" destOrd="0" presId="urn:microsoft.com/office/officeart/2005/8/layout/vProcess5"/>
    <dgm:cxn modelId="{DAEF77C9-9AD3-4267-AD14-A1FE8105AA1D}" type="presParOf" srcId="{B6CF035F-E2EF-4BF2-9913-806D16B278F1}" destId="{E8F78AFD-9F8C-49E3-A96E-E8B95444DD68}" srcOrd="6" destOrd="0" presId="urn:microsoft.com/office/officeart/2005/8/layout/vProcess5"/>
    <dgm:cxn modelId="{5AC0D58E-4183-43EC-B5B6-D2A5AADD4622}" type="presParOf" srcId="{B6CF035F-E2EF-4BF2-9913-806D16B278F1}" destId="{FBA77837-DC2D-4EF4-88F9-9D2EA6FA76B3}" srcOrd="7" destOrd="0" presId="urn:microsoft.com/office/officeart/2005/8/layout/vProcess5"/>
    <dgm:cxn modelId="{EB7E290B-49F2-4B88-9FB3-E0D6BEAC3A94}" type="presParOf" srcId="{B6CF035F-E2EF-4BF2-9913-806D16B278F1}" destId="{3B96B3C4-172F-4828-97DD-8E7D30BDF14F}" srcOrd="8" destOrd="0" presId="urn:microsoft.com/office/officeart/2005/8/layout/vProcess5"/>
    <dgm:cxn modelId="{35746702-1A9C-423F-9A61-1C5140D706CB}" type="presParOf" srcId="{B6CF035F-E2EF-4BF2-9913-806D16B278F1}" destId="{12477DA1-394E-4A33-99CA-9A9CB38CA957}" srcOrd="9" destOrd="0" presId="urn:microsoft.com/office/officeart/2005/8/layout/vProcess5"/>
    <dgm:cxn modelId="{691C697C-D96C-46FC-A06E-6690E9F65091}" type="presParOf" srcId="{B6CF035F-E2EF-4BF2-9913-806D16B278F1}" destId="{31E1D6D4-73E8-4FF8-BB5B-3CB4507C8D4F}" srcOrd="10" destOrd="0" presId="urn:microsoft.com/office/officeart/2005/8/layout/vProcess5"/>
    <dgm:cxn modelId="{E617E9DC-CA9E-4FF7-9B26-C8B9208752FD}" type="presParOf" srcId="{B6CF035F-E2EF-4BF2-9913-806D16B278F1}" destId="{5CA8D3E8-BD5B-4C3B-BBF8-8403DB4A4D7C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0C1F9D-4D08-4747-92CC-D74C05DC40EC}">
      <dsp:nvSpPr>
        <dsp:cNvPr id="0" name=""/>
        <dsp:cNvSpPr/>
      </dsp:nvSpPr>
      <dsp:spPr>
        <a:xfrm>
          <a:off x="0" y="0"/>
          <a:ext cx="4446400" cy="760271"/>
        </a:xfrm>
        <a:prstGeom prst="roundRect">
          <a:avLst>
            <a:gd name="adj" fmla="val 10000"/>
          </a:avLst>
        </a:prstGeom>
        <a:solidFill>
          <a:schemeClr val="accent3">
            <a:lumMod val="40000"/>
            <a:lumOff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</a:rPr>
            <a:t>Familiarity with </a:t>
          </a:r>
          <a:r>
            <a:rPr lang="en-US" sz="2200" kern="1200" dirty="0" err="1">
              <a:solidFill>
                <a:schemeClr val="tx1"/>
              </a:solidFill>
            </a:rPr>
            <a:t>Procmon</a:t>
          </a:r>
          <a:r>
            <a:rPr lang="en-US" sz="2200" kern="1200" dirty="0">
              <a:solidFill>
                <a:schemeClr val="tx1"/>
              </a:solidFill>
            </a:rPr>
            <a:t> parser</a:t>
          </a:r>
        </a:p>
      </dsp:txBody>
      <dsp:txXfrm>
        <a:off x="22268" y="22268"/>
        <a:ext cx="3561764" cy="715735"/>
      </dsp:txXfrm>
    </dsp:sp>
    <dsp:sp modelId="{F67AF7D9-635C-44FD-B6B6-7084DC9B68EA}">
      <dsp:nvSpPr>
        <dsp:cNvPr id="0" name=""/>
        <dsp:cNvSpPr/>
      </dsp:nvSpPr>
      <dsp:spPr>
        <a:xfrm>
          <a:off x="372386" y="898502"/>
          <a:ext cx="4446400" cy="760271"/>
        </a:xfrm>
        <a:prstGeom prst="roundRect">
          <a:avLst>
            <a:gd name="adj" fmla="val 10000"/>
          </a:avLst>
        </a:prstGeom>
        <a:solidFill>
          <a:schemeClr val="accent3">
            <a:lumMod val="40000"/>
            <a:lumOff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solidFill>
                <a:schemeClr val="tx1"/>
              </a:solidFill>
            </a:rPr>
            <a:t>Procmon parser is incomplete …</a:t>
          </a:r>
        </a:p>
      </dsp:txBody>
      <dsp:txXfrm>
        <a:off x="394654" y="920770"/>
        <a:ext cx="3535301" cy="715735"/>
      </dsp:txXfrm>
    </dsp:sp>
    <dsp:sp modelId="{EC774DD1-5368-4C4F-8618-F731FDC4B087}">
      <dsp:nvSpPr>
        <dsp:cNvPr id="0" name=""/>
        <dsp:cNvSpPr/>
      </dsp:nvSpPr>
      <dsp:spPr>
        <a:xfrm>
          <a:off x="739214" y="1797005"/>
          <a:ext cx="4446400" cy="760271"/>
        </a:xfrm>
        <a:prstGeom prst="roundRect">
          <a:avLst>
            <a:gd name="adj" fmla="val 10000"/>
          </a:avLst>
        </a:prstGeom>
        <a:solidFill>
          <a:schemeClr val="accent3">
            <a:lumMod val="40000"/>
            <a:lumOff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</a:rPr>
            <a:t>Finding and collecting suspicious categories</a:t>
          </a:r>
        </a:p>
      </dsp:txBody>
      <dsp:txXfrm>
        <a:off x="761482" y="1819273"/>
        <a:ext cx="3540859" cy="715735"/>
      </dsp:txXfrm>
    </dsp:sp>
    <dsp:sp modelId="{57B3C293-4675-4251-9520-5145629A663B}">
      <dsp:nvSpPr>
        <dsp:cNvPr id="0" name=""/>
        <dsp:cNvSpPr/>
      </dsp:nvSpPr>
      <dsp:spPr>
        <a:xfrm>
          <a:off x="1111599" y="2695507"/>
          <a:ext cx="4446400" cy="760271"/>
        </a:xfrm>
        <a:prstGeom prst="roundRect">
          <a:avLst>
            <a:gd name="adj" fmla="val 10000"/>
          </a:avLst>
        </a:prstGeom>
        <a:solidFill>
          <a:schemeClr val="accent3">
            <a:lumMod val="40000"/>
            <a:lumOff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</a:rPr>
            <a:t>Rate the events and give the process a general score</a:t>
          </a:r>
        </a:p>
      </dsp:txBody>
      <dsp:txXfrm>
        <a:off x="1133867" y="2717775"/>
        <a:ext cx="3535301" cy="715735"/>
      </dsp:txXfrm>
    </dsp:sp>
    <dsp:sp modelId="{059EFC44-06D5-49D9-909F-15022121D5C7}">
      <dsp:nvSpPr>
        <dsp:cNvPr id="0" name=""/>
        <dsp:cNvSpPr/>
      </dsp:nvSpPr>
      <dsp:spPr>
        <a:xfrm>
          <a:off x="3952223" y="582298"/>
          <a:ext cx="494176" cy="49417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4063413" y="582298"/>
        <a:ext cx="271796" cy="371867"/>
      </dsp:txXfrm>
    </dsp:sp>
    <dsp:sp modelId="{E8F78AFD-9F8C-49E3-A96E-E8B95444DD68}">
      <dsp:nvSpPr>
        <dsp:cNvPr id="0" name=""/>
        <dsp:cNvSpPr/>
      </dsp:nvSpPr>
      <dsp:spPr>
        <a:xfrm>
          <a:off x="4324609" y="1480801"/>
          <a:ext cx="494176" cy="49417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4435799" y="1480801"/>
        <a:ext cx="271796" cy="371867"/>
      </dsp:txXfrm>
    </dsp:sp>
    <dsp:sp modelId="{FBA77837-DC2D-4EF4-88F9-9D2EA6FA76B3}">
      <dsp:nvSpPr>
        <dsp:cNvPr id="0" name=""/>
        <dsp:cNvSpPr/>
      </dsp:nvSpPr>
      <dsp:spPr>
        <a:xfrm>
          <a:off x="4691437" y="2379303"/>
          <a:ext cx="494176" cy="49417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4802627" y="2379303"/>
        <a:ext cx="271796" cy="3718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8BF2-2E74-4029-BB7C-3BED40F1067E}" type="datetimeFigureOut">
              <a:rPr lang="he-IL" smtClean="0"/>
              <a:t>כ"ד/אדר ב/תשפ"ב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9E9F-D203-4CC9-B596-FE596D4F3F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30442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8BF2-2E74-4029-BB7C-3BED40F1067E}" type="datetimeFigureOut">
              <a:rPr lang="he-IL" smtClean="0"/>
              <a:t>כ"ד/אדר ב/תשפ"ב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9E9F-D203-4CC9-B596-FE596D4F3F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0870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8BF2-2E74-4029-BB7C-3BED40F1067E}" type="datetimeFigureOut">
              <a:rPr lang="he-IL" smtClean="0"/>
              <a:t>כ"ד/אדר ב/תשפ"ב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9E9F-D203-4CC9-B596-FE596D4F3F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2414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8BF2-2E74-4029-BB7C-3BED40F1067E}" type="datetimeFigureOut">
              <a:rPr lang="he-IL" smtClean="0"/>
              <a:t>כ"ד/אדר ב/תשפ"ב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9E9F-D203-4CC9-B596-FE596D4F3F14}" type="slidenum">
              <a:rPr lang="he-IL" smtClean="0"/>
              <a:t>‹#›</a:t>
            </a:fld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5080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8BF2-2E74-4029-BB7C-3BED40F1067E}" type="datetimeFigureOut">
              <a:rPr lang="he-IL" smtClean="0"/>
              <a:t>כ"ד/אדר ב/תשפ"ב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9E9F-D203-4CC9-B596-FE596D4F3F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1599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8BF2-2E74-4029-BB7C-3BED40F1067E}" type="datetimeFigureOut">
              <a:rPr lang="he-IL" smtClean="0"/>
              <a:t>כ"ד/אדר ב/תשפ"ב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9E9F-D203-4CC9-B596-FE596D4F3F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32821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8BF2-2E74-4029-BB7C-3BED40F1067E}" type="datetimeFigureOut">
              <a:rPr lang="he-IL" smtClean="0"/>
              <a:t>כ"ד/אדר ב/תשפ"ב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9E9F-D203-4CC9-B596-FE596D4F3F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5158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8BF2-2E74-4029-BB7C-3BED40F1067E}" type="datetimeFigureOut">
              <a:rPr lang="he-IL" smtClean="0"/>
              <a:t>כ"ד/אדר ב/תשפ"ב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9E9F-D203-4CC9-B596-FE596D4F3F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62747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8BF2-2E74-4029-BB7C-3BED40F1067E}" type="datetimeFigureOut">
              <a:rPr lang="he-IL" smtClean="0"/>
              <a:t>כ"ד/אדר ב/תשפ"ב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9E9F-D203-4CC9-B596-FE596D4F3F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81677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15A6E00-6C19-4F9D-B03B-09C118D61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1E476C4-8370-4CFA-A382-4A375DFA0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3C3A694-E162-4E52-92E8-9D0548296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8BF2-2E74-4029-BB7C-3BED40F1067E}" type="datetimeFigureOut">
              <a:rPr lang="he-IL" smtClean="0"/>
              <a:t>כ"ד/אדר ב/תשפ"ב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66A306D-1FA6-4144-B9D7-71F32980B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2DC443F-6EC0-41B0-9704-EF3997468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9E9F-D203-4CC9-B596-FE596D4F3F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59268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B14A60F-53CF-41D9-972E-AF33DCFE5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75DC6D6-68A5-4EB4-8C47-F591903C8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0F88C50-9DA9-4994-A136-F883B7DBB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8BF2-2E74-4029-BB7C-3BED40F1067E}" type="datetimeFigureOut">
              <a:rPr lang="he-IL" smtClean="0"/>
              <a:t>כ"ד/אדר ב/תשפ"ב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F333FBB-07DA-48CE-9CBE-827B3B42D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8CED3BF-EB7F-4F1C-9FBB-B1BDC053F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9E9F-D203-4CC9-B596-FE596D4F3F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2781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8BF2-2E74-4029-BB7C-3BED40F1067E}" type="datetimeFigureOut">
              <a:rPr lang="he-IL" smtClean="0"/>
              <a:t>כ"ד/אדר ב/תשפ"ב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9E9F-D203-4CC9-B596-FE596D4F3F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89666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E4788FD-4C94-447F-AE7D-02BE103D7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3D89C97-7F0F-467B-9158-E30500383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242B33F-B8A8-49AB-8920-A2455BEB3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8BF2-2E74-4029-BB7C-3BED40F1067E}" type="datetimeFigureOut">
              <a:rPr lang="he-IL" smtClean="0"/>
              <a:t>כ"ד/אדר ב/תשפ"ב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745C1AF-0B05-40F5-88F8-0B7D130EB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EBC4765-F0A8-4C7A-8B2F-150A8EB2E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9E9F-D203-4CC9-B596-FE596D4F3F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8499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759275A-EB25-4BF3-84D1-C2FDE6C87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8FF1DA3-0CBA-4D43-A9E6-E267B0053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0172C0C-4402-47CE-BA83-FB3F44529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8BF2-2E74-4029-BB7C-3BED40F1067E}" type="datetimeFigureOut">
              <a:rPr lang="he-IL" smtClean="0"/>
              <a:t>כ"ד/אדר ב/תשפ"ב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BAA860C-B31E-4E3F-B89C-6B95888D8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BFB1D3B-4323-4D57-8DE9-F1606518A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9E9F-D203-4CC9-B596-FE596D4F3F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249039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00A0C2C-DC16-45C7-ADFB-4AA62F122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842EB12-B1D0-492F-A611-C3CEC60F1A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AEE81EB-00D5-489D-BC61-21417E599C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284A512-A59F-4885-976A-2A41E122A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8BF2-2E74-4029-BB7C-3BED40F1067E}" type="datetimeFigureOut">
              <a:rPr lang="he-IL" smtClean="0"/>
              <a:t>כ"ד/אדר ב/תשפ"ב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E35DB87-4758-47E6-9E45-DA91BC1BC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C12EADB-66A2-4FD0-8020-73C5D6B99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9E9F-D203-4CC9-B596-FE596D4F3F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630871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8267D46-A5E8-4E2A-9972-6E0AC368E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105FFC0-1BD4-4EC8-A690-4768640F8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CC10E61-28CE-4941-B59F-6C2C1AAA0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912B3CE0-1A0B-4A9F-B740-A1ADFC8F7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4715F552-C877-41F4-BAB0-CD2E7A7EB6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7582ADDD-00F4-464A-B213-6FEFA1135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8BF2-2E74-4029-BB7C-3BED40F1067E}" type="datetimeFigureOut">
              <a:rPr lang="he-IL" smtClean="0"/>
              <a:t>כ"ד/אדר ב/תשפ"ב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5BADC2E7-2E2C-460D-8918-4ED392AF8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9EFB866C-888E-4F1D-B6E2-AC16DFF00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9E9F-D203-4CC9-B596-FE596D4F3F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595427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4A9A8B7-2215-4036-94E7-81765ED29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F92948CE-3F83-483A-9185-E3625401B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8BF2-2E74-4029-BB7C-3BED40F1067E}" type="datetimeFigureOut">
              <a:rPr lang="he-IL" smtClean="0"/>
              <a:t>כ"ד/אדר ב/תשפ"ב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4DC55716-756A-4947-A3FF-257BBC385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95B08DF8-BA13-4E34-B127-9C539342F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9E9F-D203-4CC9-B596-FE596D4F3F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57002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A3988AC8-8FC6-4BF4-9018-79E6212D1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8BF2-2E74-4029-BB7C-3BED40F1067E}" type="datetimeFigureOut">
              <a:rPr lang="he-IL" smtClean="0"/>
              <a:t>כ"ד/אדר ב/תשפ"ב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69CD7252-6CA7-475E-89F9-48B0B2C1A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C1016F5E-AEF4-4F01-A8D7-60779E49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9E9F-D203-4CC9-B596-FE596D4F3F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333156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19A8895-6FCD-4762-ADD3-DC4555C10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5DDA88D-0070-4E14-9516-2FF479719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74260ADE-1561-4DB6-9C45-92753C5DEA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D0B3455-C234-4554-8D52-A362EB852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8BF2-2E74-4029-BB7C-3BED40F1067E}" type="datetimeFigureOut">
              <a:rPr lang="he-IL" smtClean="0"/>
              <a:t>כ"ד/אדר ב/תשפ"ב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5EA8751-130C-405F-8C59-17763D3C1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AF433B6-C68E-45F3-B376-A00BB272B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9E9F-D203-4CC9-B596-FE596D4F3F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12838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8D609E5-1C6F-45F7-B10D-A7543BB75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15CA67D6-C38A-4B8C-8BE9-02CA38EE80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44A1C1B-3A36-442A-92F0-66956A2FA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ED40204-5C28-4850-96CE-2DCB12D9C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8BF2-2E74-4029-BB7C-3BED40F1067E}" type="datetimeFigureOut">
              <a:rPr lang="he-IL" smtClean="0"/>
              <a:t>כ"ד/אדר ב/תשפ"ב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BC0F58C-F175-46C6-A970-3D15FF1F8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4688818-D38C-4315-9D90-CC47723F3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9E9F-D203-4CC9-B596-FE596D4F3F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433687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4935FF2-6017-4CC7-9ECF-65BF3FE15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EFE4ADD-F6D7-4AF5-8EFC-B589326A3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33C6171-5472-433F-96BE-ADBEC1036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8BF2-2E74-4029-BB7C-3BED40F1067E}" type="datetimeFigureOut">
              <a:rPr lang="he-IL" smtClean="0"/>
              <a:t>כ"ד/אדר ב/תשפ"ב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EA41E8E-FC1C-422A-94AE-70E581238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40646C1-EE34-4F5E-8DF2-BA29A2B80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9E9F-D203-4CC9-B596-FE596D4F3F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74914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1124A303-75E5-4188-A47E-421A944A9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BAF67A4-803B-4694-B0D8-5987126D5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4D56272-D189-4919-B8DC-F005A744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8BF2-2E74-4029-BB7C-3BED40F1067E}" type="datetimeFigureOut">
              <a:rPr lang="he-IL" smtClean="0"/>
              <a:t>כ"ד/אדר ב/תשפ"ב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4AA19B5-0BD9-4576-8D74-AD104FEA7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0798B43-95BA-4D67-A3D4-A34002073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9E9F-D203-4CC9-B596-FE596D4F3F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3605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8BF2-2E74-4029-BB7C-3BED40F1067E}" type="datetimeFigureOut">
              <a:rPr lang="he-IL" smtClean="0"/>
              <a:t>כ"ד/אדר ב/תשפ"ב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9E9F-D203-4CC9-B596-FE596D4F3F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39296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8BF2-2E74-4029-BB7C-3BED40F1067E}" type="datetimeFigureOut">
              <a:rPr lang="he-IL" smtClean="0"/>
              <a:t>כ"ד/אדר ב/תשפ"ב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9E9F-D203-4CC9-B596-FE596D4F3F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6474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8BF2-2E74-4029-BB7C-3BED40F1067E}" type="datetimeFigureOut">
              <a:rPr lang="he-IL" smtClean="0"/>
              <a:t>כ"ד/אדר ב/תשפ"ב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9E9F-D203-4CC9-B596-FE596D4F3F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8327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8BF2-2E74-4029-BB7C-3BED40F1067E}" type="datetimeFigureOut">
              <a:rPr lang="he-IL" smtClean="0"/>
              <a:t>כ"ד/אדר ב/תשפ"ב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9E9F-D203-4CC9-B596-FE596D4F3F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2973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8BF2-2E74-4029-BB7C-3BED40F1067E}" type="datetimeFigureOut">
              <a:rPr lang="he-IL" smtClean="0"/>
              <a:t>כ"ד/אדר ב/תשפ"ב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9E9F-D203-4CC9-B596-FE596D4F3F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29861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8BF2-2E74-4029-BB7C-3BED40F1067E}" type="datetimeFigureOut">
              <a:rPr lang="he-IL" smtClean="0"/>
              <a:t>כ"ד/אדר ב/תשפ"ב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9E9F-D203-4CC9-B596-FE596D4F3F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72527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8BF2-2E74-4029-BB7C-3BED40F1067E}" type="datetimeFigureOut">
              <a:rPr lang="he-IL" smtClean="0"/>
              <a:t>כ"ד/אדר ב/תשפ"ב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9E9F-D203-4CC9-B596-FE596D4F3F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4667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05F8BF2-2E74-4029-BB7C-3BED40F1067E}" type="datetimeFigureOut">
              <a:rPr lang="he-IL" smtClean="0"/>
              <a:t>כ"ד/אדר ב/תשפ"ב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06F9E9F-D203-4CC9-B596-FE596D4F3F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7633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</p:sldLayoutIdLst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6F4976CF-530D-489A-8770-3B8F91DC5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5F4362F-71DF-4951-ADBF-DC634AB6F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499AD7C-3C36-4130-823B-9A18FA751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F8BF2-2E74-4029-BB7C-3BED40F1067E}" type="datetimeFigureOut">
              <a:rPr lang="he-IL" smtClean="0"/>
              <a:t>כ"ד/אדר ב/תשפ"ב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976515D-30F6-47C5-A8E1-667E9D4895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1FDA61C-1FCB-42BC-9335-4EF28E4F6F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F9E9F-D203-4CC9-B596-FE596D4F3F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33362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7.pn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1A080F7-6ABA-44F4-9539-2B027C1073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8431" y="739978"/>
            <a:ext cx="5621215" cy="2729263"/>
          </a:xfrm>
        </p:spPr>
        <p:txBody>
          <a:bodyPr>
            <a:normAutofit/>
          </a:bodyPr>
          <a:lstStyle/>
          <a:p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Process Behavior Analysis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2597901A-DC60-4C35-B092-7FFB2E234E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4885315"/>
            <a:ext cx="5334931" cy="1140095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Benyamin Neman   &amp;   </a:t>
            </a:r>
            <a:r>
              <a:rPr lang="en-US" dirty="0" err="1">
                <a:latin typeface="+mj-lt"/>
              </a:rPr>
              <a:t>Yechiel</a:t>
            </a:r>
            <a:r>
              <a:rPr lang="en-US" dirty="0">
                <a:latin typeface="+mj-lt"/>
              </a:rPr>
              <a:t> Tauber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51E31C4F-88C9-49D7-BA84-38958982FA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9218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D186B845-2E85-467E-A26D-4FF1C7351789}"/>
              </a:ext>
            </a:extLst>
          </p:cNvPr>
          <p:cNvSpPr txBox="1"/>
          <p:nvPr/>
        </p:nvSpPr>
        <p:spPr>
          <a:xfrm>
            <a:off x="1113810" y="2960716"/>
            <a:ext cx="4036334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Identify suspicious events from all actions performed on the system for a particular process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9F5ACB9A-CC5F-4F9D-B85F-C28C13F2E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492" y="816156"/>
            <a:ext cx="5536001" cy="5166934"/>
          </a:xfrm>
          <a:prstGeom prst="rect">
            <a:avLst/>
          </a:prstGeom>
        </p:spPr>
      </p:pic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232895F2-55C3-4897-A5C5-B3B1E4FEA99D}"/>
              </a:ext>
            </a:extLst>
          </p:cNvPr>
          <p:cNvSpPr txBox="1"/>
          <p:nvPr/>
        </p:nvSpPr>
        <p:spPr>
          <a:xfrm>
            <a:off x="-794507" y="523079"/>
            <a:ext cx="432941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6000" dirty="0">
                <a:latin typeface="David" panose="020E0502060401010101" pitchFamily="34" charset="-79"/>
                <a:cs typeface="David" panose="020E0502060401010101" pitchFamily="34" charset="-79"/>
              </a:rPr>
              <a:t>Goal</a:t>
            </a:r>
            <a:endParaRPr lang="he-IL" sz="60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27558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תמונה 9">
            <a:extLst>
              <a:ext uri="{FF2B5EF4-FFF2-40B4-BE49-F238E27FC236}">
                <a16:creationId xmlns:a16="http://schemas.microsoft.com/office/drawing/2014/main" id="{9EF32E39-52FD-4642-9FC7-C7B2FC62D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961" y="774285"/>
            <a:ext cx="1999673" cy="1999673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B8A38E82-91D4-4F54-91DB-C22D6D81FF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300" y="774285"/>
            <a:ext cx="2044710" cy="1999673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205268EA-F06C-4A40-881A-D5CE86844C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667" y="3315035"/>
            <a:ext cx="4389120" cy="2468880"/>
          </a:xfrm>
          <a:prstGeom prst="rect">
            <a:avLst/>
          </a:prstGeom>
        </p:spPr>
      </p:pic>
      <p:graphicFrame>
        <p:nvGraphicFramePr>
          <p:cNvPr id="27" name="תיבת טקסט 3">
            <a:extLst>
              <a:ext uri="{FF2B5EF4-FFF2-40B4-BE49-F238E27FC236}">
                <a16:creationId xmlns:a16="http://schemas.microsoft.com/office/drawing/2014/main" id="{3CBCE2EF-9B76-868B-BEF8-2C7A4C971C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0745680"/>
              </p:ext>
            </p:extLst>
          </p:nvPr>
        </p:nvGraphicFramePr>
        <p:xfrm>
          <a:off x="1055714" y="2605440"/>
          <a:ext cx="5558000" cy="3455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DE2E6415-5167-4A8F-A329-7048D523A54E}"/>
              </a:ext>
            </a:extLst>
          </p:cNvPr>
          <p:cNvSpPr txBox="1"/>
          <p:nvPr/>
        </p:nvSpPr>
        <p:spPr>
          <a:xfrm>
            <a:off x="853120" y="894694"/>
            <a:ext cx="5040285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>
                <a:latin typeface="David" panose="020E0502060401010101" pitchFamily="34" charset="-79"/>
                <a:cs typeface="David" panose="020E0502060401010101" pitchFamily="34" charset="-79"/>
              </a:rPr>
              <a:t>Technical challenges</a:t>
            </a:r>
            <a:endParaRPr lang="he-IL" sz="44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15851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תמונה 13">
            <a:extLst>
              <a:ext uri="{FF2B5EF4-FFF2-40B4-BE49-F238E27FC236}">
                <a16:creationId xmlns:a16="http://schemas.microsoft.com/office/drawing/2014/main" id="{09992097-D38A-4B02-912E-79D5704F3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327" y="136574"/>
            <a:ext cx="8949478" cy="3087568"/>
          </a:xfrm>
          <a:prstGeom prst="rect">
            <a:avLst/>
          </a:prstGeom>
        </p:spPr>
      </p:pic>
      <p:sp>
        <p:nvSpPr>
          <p:cNvPr id="76" name="תיבת טקסט 75">
            <a:extLst>
              <a:ext uri="{FF2B5EF4-FFF2-40B4-BE49-F238E27FC236}">
                <a16:creationId xmlns:a16="http://schemas.microsoft.com/office/drawing/2014/main" id="{4BC84799-6C4D-4549-9902-A5EA0347C7FD}"/>
              </a:ext>
            </a:extLst>
          </p:cNvPr>
          <p:cNvSpPr txBox="1"/>
          <p:nvPr/>
        </p:nvSpPr>
        <p:spPr>
          <a:xfrm>
            <a:off x="5162719" y="4495568"/>
            <a:ext cx="6586915" cy="1905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In-depth investigation of the project and some reverse engineering to add new functionalities</a:t>
            </a:r>
          </a:p>
        </p:txBody>
      </p:sp>
      <p:pic>
        <p:nvPicPr>
          <p:cNvPr id="16" name="תמונה 15">
            <a:extLst>
              <a:ext uri="{FF2B5EF4-FFF2-40B4-BE49-F238E27FC236}">
                <a16:creationId xmlns:a16="http://schemas.microsoft.com/office/drawing/2014/main" id="{E53CBFF8-E67D-41AA-A46E-0810F7B67C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687" y="1707771"/>
            <a:ext cx="3940025" cy="394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890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תמונה שמכילה טקסט, אוסף תמונות&#10;&#10;התיאור נוצר באופן אוטומטי">
            <a:extLst>
              <a:ext uri="{FF2B5EF4-FFF2-40B4-BE49-F238E27FC236}">
                <a16:creationId xmlns:a16="http://schemas.microsoft.com/office/drawing/2014/main" id="{DF309AD3-BE88-41BB-B891-9557D6055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53" y="1138685"/>
            <a:ext cx="4555700" cy="1653278"/>
          </a:xfrm>
          <a:custGeom>
            <a:avLst/>
            <a:gdLst/>
            <a:ahLst/>
            <a:cxnLst/>
            <a:rect l="l" t="t" r="r" b="b"/>
            <a:pathLst>
              <a:path w="4555700" h="2733294">
                <a:moveTo>
                  <a:pt x="82217" y="0"/>
                </a:moveTo>
                <a:lnTo>
                  <a:pt x="4473483" y="0"/>
                </a:lnTo>
                <a:cubicBezTo>
                  <a:pt x="4518890" y="0"/>
                  <a:pt x="4555700" y="36810"/>
                  <a:pt x="4555700" y="82217"/>
                </a:cubicBezTo>
                <a:lnTo>
                  <a:pt x="4555700" y="2651077"/>
                </a:lnTo>
                <a:cubicBezTo>
                  <a:pt x="4555700" y="2696484"/>
                  <a:pt x="4518890" y="2733294"/>
                  <a:pt x="4473483" y="2733294"/>
                </a:cubicBezTo>
                <a:lnTo>
                  <a:pt x="82217" y="2733294"/>
                </a:lnTo>
                <a:cubicBezTo>
                  <a:pt x="36810" y="2733294"/>
                  <a:pt x="0" y="2696484"/>
                  <a:pt x="0" y="2651077"/>
                </a:cubicBezTo>
                <a:lnTo>
                  <a:pt x="0" y="82217"/>
                </a:lnTo>
                <a:cubicBezTo>
                  <a:pt x="0" y="36810"/>
                  <a:pt x="36810" y="0"/>
                  <a:pt x="82217" y="0"/>
                </a:cubicBezTo>
                <a:close/>
              </a:path>
            </a:pathLst>
          </a:cu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C80DCC2A-0D30-4C79-8528-4313EDACF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70" y="3396801"/>
            <a:ext cx="2733293" cy="2733293"/>
          </a:xfrm>
          <a:custGeom>
            <a:avLst/>
            <a:gdLst/>
            <a:ahLst/>
            <a:cxnLst/>
            <a:rect l="l" t="t" r="r" b="b"/>
            <a:pathLst>
              <a:path w="4438338" h="2323972">
                <a:moveTo>
                  <a:pt x="69905" y="0"/>
                </a:moveTo>
                <a:lnTo>
                  <a:pt x="4368433" y="0"/>
                </a:lnTo>
                <a:cubicBezTo>
                  <a:pt x="4407040" y="0"/>
                  <a:pt x="4438338" y="31298"/>
                  <a:pt x="4438338" y="69905"/>
                </a:cubicBezTo>
                <a:lnTo>
                  <a:pt x="4438338" y="2254067"/>
                </a:lnTo>
                <a:cubicBezTo>
                  <a:pt x="4438338" y="2292674"/>
                  <a:pt x="4407040" y="2323972"/>
                  <a:pt x="4368433" y="2323972"/>
                </a:cubicBezTo>
                <a:lnTo>
                  <a:pt x="69905" y="2323972"/>
                </a:lnTo>
                <a:cubicBezTo>
                  <a:pt x="31298" y="2323972"/>
                  <a:pt x="0" y="2292674"/>
                  <a:pt x="0" y="2254067"/>
                </a:cubicBezTo>
                <a:lnTo>
                  <a:pt x="0" y="69905"/>
                </a:lnTo>
                <a:cubicBezTo>
                  <a:pt x="0" y="31298"/>
                  <a:pt x="31298" y="0"/>
                  <a:pt x="69905" y="0"/>
                </a:cubicBezTo>
                <a:close/>
              </a:path>
            </a:pathLst>
          </a:custGeom>
        </p:spPr>
      </p:pic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49F5CB35-F169-4A62-81EF-D677229B04F2}"/>
              </a:ext>
            </a:extLst>
          </p:cNvPr>
          <p:cNvSpPr txBox="1"/>
          <p:nvPr/>
        </p:nvSpPr>
        <p:spPr>
          <a:xfrm>
            <a:off x="6256969" y="803684"/>
            <a:ext cx="539723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Exploring over then 100 malware samples</a:t>
            </a:r>
          </a:p>
          <a:p>
            <a:pPr algn="l" rtl="0">
              <a:lnSpc>
                <a:spcPct val="90000"/>
              </a:lnSpc>
              <a:spcAft>
                <a:spcPts val="600"/>
              </a:spcAft>
            </a:pPr>
            <a:endParaRPr lang="en-US" sz="2800" dirty="0"/>
          </a:p>
          <a:p>
            <a:pPr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Building sample programs and researching them</a:t>
            </a:r>
          </a:p>
          <a:p>
            <a:pPr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Extraction of over 150 paths to detect auto-start registration attempts</a:t>
            </a:r>
          </a:p>
          <a:p>
            <a:pPr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B59A5ABA-F733-452D-A3CE-C4628DAFBBB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186" y="4963945"/>
            <a:ext cx="280987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11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6A6E4561-ECC0-4C29-B8E3-31C01567AB2F}"/>
              </a:ext>
            </a:extLst>
          </p:cNvPr>
          <p:cNvSpPr txBox="1"/>
          <p:nvPr/>
        </p:nvSpPr>
        <p:spPr>
          <a:xfrm>
            <a:off x="1214811" y="1572771"/>
            <a:ext cx="282468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/>
              <a:t>Dll</a:t>
            </a:r>
            <a:r>
              <a:rPr lang="en-US" dirty="0"/>
              <a:t> injection remote tread</a:t>
            </a:r>
            <a:endParaRPr lang="he-IL" dirty="0"/>
          </a:p>
        </p:txBody>
      </p:sp>
      <p:sp>
        <p:nvSpPr>
          <p:cNvPr id="31" name="תיבת טקסט 30">
            <a:extLst>
              <a:ext uri="{FF2B5EF4-FFF2-40B4-BE49-F238E27FC236}">
                <a16:creationId xmlns:a16="http://schemas.microsoft.com/office/drawing/2014/main" id="{965B53F5-5DBA-4A0E-ADFA-DE30CD371ACB}"/>
              </a:ext>
            </a:extLst>
          </p:cNvPr>
          <p:cNvSpPr txBox="1"/>
          <p:nvPr/>
        </p:nvSpPr>
        <p:spPr>
          <a:xfrm>
            <a:off x="898351" y="2173240"/>
            <a:ext cx="298613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/>
              <a:t>Dll</a:t>
            </a:r>
            <a:r>
              <a:rPr lang="en-US" dirty="0"/>
              <a:t> injection through registry</a:t>
            </a:r>
            <a:endParaRPr lang="he-IL" dirty="0"/>
          </a:p>
        </p:txBody>
      </p:sp>
      <p:sp>
        <p:nvSpPr>
          <p:cNvPr id="32" name="תיבת טקסט 31">
            <a:extLst>
              <a:ext uri="{FF2B5EF4-FFF2-40B4-BE49-F238E27FC236}">
                <a16:creationId xmlns:a16="http://schemas.microsoft.com/office/drawing/2014/main" id="{CD32B698-45BF-4494-AF3D-BCDAF6930982}"/>
              </a:ext>
            </a:extLst>
          </p:cNvPr>
          <p:cNvSpPr txBox="1"/>
          <p:nvPr/>
        </p:nvSpPr>
        <p:spPr>
          <a:xfrm>
            <a:off x="3651155" y="3364349"/>
            <a:ext cx="282468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suspicious Command line</a:t>
            </a:r>
          </a:p>
        </p:txBody>
      </p:sp>
      <p:sp>
        <p:nvSpPr>
          <p:cNvPr id="36" name="תיבת טקסט 35">
            <a:extLst>
              <a:ext uri="{FF2B5EF4-FFF2-40B4-BE49-F238E27FC236}">
                <a16:creationId xmlns:a16="http://schemas.microsoft.com/office/drawing/2014/main" id="{D396F8F3-FD14-4FBC-B58D-1B4EA2E9EE7B}"/>
              </a:ext>
            </a:extLst>
          </p:cNvPr>
          <p:cNvSpPr txBox="1"/>
          <p:nvPr/>
        </p:nvSpPr>
        <p:spPr>
          <a:xfrm>
            <a:off x="1104961" y="70107"/>
            <a:ext cx="20641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suspicious process</a:t>
            </a:r>
          </a:p>
        </p:txBody>
      </p:sp>
      <p:sp>
        <p:nvSpPr>
          <p:cNvPr id="38" name="Rectangle 6">
            <a:extLst>
              <a:ext uri="{FF2B5EF4-FFF2-40B4-BE49-F238E27FC236}">
                <a16:creationId xmlns:a16="http://schemas.microsoft.com/office/drawing/2014/main" id="{291C9A76-F09F-4D8F-B11A-526016BC8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683" y="552550"/>
            <a:ext cx="2519472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altLang="he-IL" dirty="0" err="1"/>
              <a:t>Create</a:t>
            </a:r>
            <a:r>
              <a:rPr lang="he-IL" altLang="he-IL" dirty="0"/>
              <a:t> </a:t>
            </a:r>
            <a:r>
              <a:rPr lang="he-IL" altLang="he-IL" dirty="0" err="1"/>
              <a:t>an</a:t>
            </a:r>
            <a:r>
              <a:rPr lang="he-IL" altLang="he-IL" dirty="0"/>
              <a:t> </a:t>
            </a:r>
            <a:r>
              <a:rPr lang="he-IL" altLang="he-IL" dirty="0" err="1"/>
              <a:t>executable</a:t>
            </a:r>
            <a:r>
              <a:rPr lang="he-IL" altLang="he-IL" dirty="0"/>
              <a:t> </a:t>
            </a:r>
            <a:r>
              <a:rPr lang="he-IL" altLang="he-IL" dirty="0" err="1"/>
              <a:t>file</a:t>
            </a:r>
            <a:endParaRPr lang="he-IL" altLang="he-IL" dirty="0"/>
          </a:p>
        </p:txBody>
      </p:sp>
      <p:sp>
        <p:nvSpPr>
          <p:cNvPr id="39" name="Rectangle 7">
            <a:extLst>
              <a:ext uri="{FF2B5EF4-FFF2-40B4-BE49-F238E27FC236}">
                <a16:creationId xmlns:a16="http://schemas.microsoft.com/office/drawing/2014/main" id="{CDDD3D38-EC48-4F19-B5B9-57E3FB429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186" y="2840349"/>
            <a:ext cx="251774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he-IL" dirty="0"/>
              <a:t>Registration to auto start</a:t>
            </a:r>
            <a:endParaRPr lang="he-IL" altLang="he-IL" dirty="0"/>
          </a:p>
        </p:txBody>
      </p:sp>
      <p:sp>
        <p:nvSpPr>
          <p:cNvPr id="41" name="תיבת טקסט 40">
            <a:extLst>
              <a:ext uri="{FF2B5EF4-FFF2-40B4-BE49-F238E27FC236}">
                <a16:creationId xmlns:a16="http://schemas.microsoft.com/office/drawing/2014/main" id="{207C6C9F-C989-4D54-ACD0-503583552C1C}"/>
              </a:ext>
            </a:extLst>
          </p:cNvPr>
          <p:cNvSpPr txBox="1"/>
          <p:nvPr/>
        </p:nvSpPr>
        <p:spPr>
          <a:xfrm>
            <a:off x="5872405" y="4811741"/>
            <a:ext cx="29861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dirty="0" err="1"/>
              <a:t>Identify</a:t>
            </a:r>
            <a:r>
              <a:rPr lang="he-IL" dirty="0"/>
              <a:t> </a:t>
            </a:r>
            <a:r>
              <a:rPr lang="he-IL" dirty="0" err="1"/>
              <a:t>environmental</a:t>
            </a:r>
            <a:r>
              <a:rPr lang="he-IL" dirty="0"/>
              <a:t> </a:t>
            </a:r>
            <a:r>
              <a:rPr lang="he-IL" dirty="0" err="1"/>
              <a:t>tests</a:t>
            </a:r>
            <a:endParaRPr lang="he-IL" dirty="0"/>
          </a:p>
        </p:txBody>
      </p:sp>
      <p:sp>
        <p:nvSpPr>
          <p:cNvPr id="43" name="תיבת טקסט 42">
            <a:extLst>
              <a:ext uri="{FF2B5EF4-FFF2-40B4-BE49-F238E27FC236}">
                <a16:creationId xmlns:a16="http://schemas.microsoft.com/office/drawing/2014/main" id="{60EA986B-8D96-4763-A557-3637452D135E}"/>
              </a:ext>
            </a:extLst>
          </p:cNvPr>
          <p:cNvSpPr txBox="1"/>
          <p:nvPr/>
        </p:nvSpPr>
        <p:spPr>
          <a:xfrm>
            <a:off x="2860894" y="5354371"/>
            <a:ext cx="4590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Set or modify Internet Explorer security zone</a:t>
            </a:r>
          </a:p>
        </p:txBody>
      </p:sp>
      <p:sp>
        <p:nvSpPr>
          <p:cNvPr id="45" name="תיבת טקסט 44">
            <a:extLst>
              <a:ext uri="{FF2B5EF4-FFF2-40B4-BE49-F238E27FC236}">
                <a16:creationId xmlns:a16="http://schemas.microsoft.com/office/drawing/2014/main" id="{9E29C299-FDC2-4868-A83F-AE39C007B250}"/>
              </a:ext>
            </a:extLst>
          </p:cNvPr>
          <p:cNvSpPr txBox="1"/>
          <p:nvPr/>
        </p:nvSpPr>
        <p:spPr>
          <a:xfrm>
            <a:off x="3651155" y="4163262"/>
            <a:ext cx="3693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dirty="0" err="1"/>
              <a:t>create</a:t>
            </a:r>
            <a:r>
              <a:rPr lang="he-IL" dirty="0"/>
              <a:t> </a:t>
            </a:r>
            <a:r>
              <a:rPr lang="he-IL" dirty="0" err="1"/>
              <a:t>or</a:t>
            </a:r>
            <a:r>
              <a:rPr lang="he-IL" dirty="0"/>
              <a:t> </a:t>
            </a:r>
            <a:r>
              <a:rPr lang="he-IL" dirty="0" err="1"/>
              <a:t>modify</a:t>
            </a:r>
            <a:r>
              <a:rPr lang="he-IL" dirty="0"/>
              <a:t> </a:t>
            </a:r>
            <a:r>
              <a:rPr lang="he-IL" dirty="0" err="1"/>
              <a:t>system</a:t>
            </a:r>
            <a:r>
              <a:rPr lang="he-IL" dirty="0"/>
              <a:t> </a:t>
            </a:r>
            <a:r>
              <a:rPr lang="he-IL" dirty="0" err="1"/>
              <a:t>certificates</a:t>
            </a:r>
            <a:endParaRPr lang="he-IL" dirty="0"/>
          </a:p>
        </p:txBody>
      </p:sp>
      <p:sp>
        <p:nvSpPr>
          <p:cNvPr id="47" name="תיבת טקסט 46">
            <a:extLst>
              <a:ext uri="{FF2B5EF4-FFF2-40B4-BE49-F238E27FC236}">
                <a16:creationId xmlns:a16="http://schemas.microsoft.com/office/drawing/2014/main" id="{E62E79F4-AD8B-482E-80F1-84A334952BC6}"/>
              </a:ext>
            </a:extLst>
          </p:cNvPr>
          <p:cNvSpPr txBox="1"/>
          <p:nvPr/>
        </p:nvSpPr>
        <p:spPr>
          <a:xfrm>
            <a:off x="1131683" y="1034993"/>
            <a:ext cx="282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dirty="0" err="1"/>
              <a:t>Remove</a:t>
            </a:r>
            <a:r>
              <a:rPr lang="he-IL" dirty="0"/>
              <a:t> </a:t>
            </a:r>
            <a:r>
              <a:rPr lang="he-IL" dirty="0" err="1"/>
              <a:t>the</a:t>
            </a:r>
            <a:r>
              <a:rPr lang="he-IL" dirty="0"/>
              <a:t> </a:t>
            </a:r>
            <a:r>
              <a:rPr lang="he-IL" dirty="0" err="1"/>
              <a:t>Shadow</a:t>
            </a:r>
            <a:r>
              <a:rPr lang="he-IL" dirty="0"/>
              <a:t> </a:t>
            </a:r>
            <a:r>
              <a:rPr lang="he-IL" dirty="0" err="1"/>
              <a:t>File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66075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 5">
            <a:extLst>
              <a:ext uri="{FF2B5EF4-FFF2-40B4-BE49-F238E27FC236}">
                <a16:creationId xmlns:a16="http://schemas.microsoft.com/office/drawing/2014/main" id="{4F4C0999-B195-48CB-859E-DA497C33EB39}"/>
              </a:ext>
            </a:extLst>
          </p:cNvPr>
          <p:cNvSpPr/>
          <p:nvPr/>
        </p:nvSpPr>
        <p:spPr>
          <a:xfrm>
            <a:off x="1625509" y="526107"/>
            <a:ext cx="406314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Create an executable file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FB58D3FD-795A-45F7-9F52-412AF1806AEE}"/>
              </a:ext>
            </a:extLst>
          </p:cNvPr>
          <p:cNvSpPr/>
          <p:nvPr/>
        </p:nvSpPr>
        <p:spPr>
          <a:xfrm>
            <a:off x="2700991" y="858616"/>
            <a:ext cx="54580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suspicious process</a:t>
            </a: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9CC8B5D5-8253-4C0C-B8AB-5D0E6232673F}"/>
              </a:ext>
            </a:extLst>
          </p:cNvPr>
          <p:cNvSpPr/>
          <p:nvPr/>
        </p:nvSpPr>
        <p:spPr>
          <a:xfrm>
            <a:off x="3571518" y="2743000"/>
            <a:ext cx="73894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Remove the Shadow File</a:t>
            </a: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FFD70789-8461-4507-8A4B-2FC3E43133D7}"/>
              </a:ext>
            </a:extLst>
          </p:cNvPr>
          <p:cNvSpPr/>
          <p:nvPr/>
        </p:nvSpPr>
        <p:spPr>
          <a:xfrm>
            <a:off x="5253168" y="1626684"/>
            <a:ext cx="426405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Dll</a:t>
            </a:r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injection remote tread</a:t>
            </a: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25AFCBE2-493D-491C-A8FD-7854967A52C4}"/>
              </a:ext>
            </a:extLst>
          </p:cNvPr>
          <p:cNvSpPr/>
          <p:nvPr/>
        </p:nvSpPr>
        <p:spPr>
          <a:xfrm>
            <a:off x="5688658" y="2149904"/>
            <a:ext cx="843502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Dll</a:t>
            </a:r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injection through registry</a:t>
            </a:r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75E391AE-223C-4172-AB9F-8589B62F4532}"/>
              </a:ext>
            </a:extLst>
          </p:cNvPr>
          <p:cNvSpPr/>
          <p:nvPr/>
        </p:nvSpPr>
        <p:spPr>
          <a:xfrm>
            <a:off x="432278" y="2051532"/>
            <a:ext cx="73659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Registration to auto start</a:t>
            </a:r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CD84F3BC-37F4-473C-ABBF-AF5F0C595E36}"/>
              </a:ext>
            </a:extLst>
          </p:cNvPr>
          <p:cNvSpPr/>
          <p:nvPr/>
        </p:nvSpPr>
        <p:spPr>
          <a:xfrm>
            <a:off x="802117" y="3434468"/>
            <a:ext cx="74526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6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  <a:t>suspicious Command line</a:t>
            </a:r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BDE3D68B-D109-4B34-BCF0-D204D084C6E0}"/>
              </a:ext>
            </a:extLst>
          </p:cNvPr>
          <p:cNvSpPr/>
          <p:nvPr/>
        </p:nvSpPr>
        <p:spPr>
          <a:xfrm>
            <a:off x="3249371" y="4174395"/>
            <a:ext cx="647703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50" dirty="0">
                <a:ln w="9525" cmpd="sng">
                  <a:solidFill>
                    <a:srgbClr val="FF0000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create or modify system certificates</a:t>
            </a:r>
          </a:p>
        </p:txBody>
      </p:sp>
      <p:sp>
        <p:nvSpPr>
          <p:cNvPr id="20" name="מלבן 19">
            <a:extLst>
              <a:ext uri="{FF2B5EF4-FFF2-40B4-BE49-F238E27FC236}">
                <a16:creationId xmlns:a16="http://schemas.microsoft.com/office/drawing/2014/main" id="{BD8C9C6A-E1DC-47B2-85B0-7BC7B1B99CF4}"/>
              </a:ext>
            </a:extLst>
          </p:cNvPr>
          <p:cNvSpPr/>
          <p:nvPr/>
        </p:nvSpPr>
        <p:spPr>
          <a:xfrm>
            <a:off x="2475587" y="4572000"/>
            <a:ext cx="83045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Identify environmental tests</a:t>
            </a:r>
          </a:p>
        </p:txBody>
      </p:sp>
      <p:sp>
        <p:nvSpPr>
          <p:cNvPr id="21" name="מלבן 20">
            <a:extLst>
              <a:ext uri="{FF2B5EF4-FFF2-40B4-BE49-F238E27FC236}">
                <a16:creationId xmlns:a16="http://schemas.microsoft.com/office/drawing/2014/main" id="{2487D4D1-7F3B-4276-9CC2-FB63C53218D8}"/>
              </a:ext>
            </a:extLst>
          </p:cNvPr>
          <p:cNvSpPr/>
          <p:nvPr/>
        </p:nvSpPr>
        <p:spPr>
          <a:xfrm>
            <a:off x="1066728" y="5600547"/>
            <a:ext cx="78069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Set or modify Internet Explorer security zone</a:t>
            </a:r>
          </a:p>
        </p:txBody>
      </p:sp>
      <p:sp>
        <p:nvSpPr>
          <p:cNvPr id="23" name="צורת L 22">
            <a:extLst>
              <a:ext uri="{FF2B5EF4-FFF2-40B4-BE49-F238E27FC236}">
                <a16:creationId xmlns:a16="http://schemas.microsoft.com/office/drawing/2014/main" id="{828A4722-CFEB-44B3-A0CF-313154191FAB}"/>
              </a:ext>
            </a:extLst>
          </p:cNvPr>
          <p:cNvSpPr/>
          <p:nvPr/>
        </p:nvSpPr>
        <p:spPr>
          <a:xfrm rot="10800000">
            <a:off x="6195527" y="122452"/>
            <a:ext cx="5873874" cy="1896019"/>
          </a:xfrm>
          <a:prstGeom prst="corner">
            <a:avLst>
              <a:gd name="adj1" fmla="val 36713"/>
              <a:gd name="adj2" fmla="val 10768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צורת L 23">
            <a:extLst>
              <a:ext uri="{FF2B5EF4-FFF2-40B4-BE49-F238E27FC236}">
                <a16:creationId xmlns:a16="http://schemas.microsoft.com/office/drawing/2014/main" id="{EA88C7FE-B424-4FFB-97F8-4F35450C4D2A}"/>
              </a:ext>
            </a:extLst>
          </p:cNvPr>
          <p:cNvSpPr/>
          <p:nvPr/>
        </p:nvSpPr>
        <p:spPr>
          <a:xfrm flipV="1">
            <a:off x="68218" y="122450"/>
            <a:ext cx="6248605" cy="1527563"/>
          </a:xfrm>
          <a:prstGeom prst="corner">
            <a:avLst>
              <a:gd name="adj1" fmla="val 24378"/>
              <a:gd name="adj2" fmla="val 8508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צורת L 24">
            <a:extLst>
              <a:ext uri="{FF2B5EF4-FFF2-40B4-BE49-F238E27FC236}">
                <a16:creationId xmlns:a16="http://schemas.microsoft.com/office/drawing/2014/main" id="{36D84959-0CF3-46D1-B5E5-256CD1B918EA}"/>
              </a:ext>
            </a:extLst>
          </p:cNvPr>
          <p:cNvSpPr/>
          <p:nvPr/>
        </p:nvSpPr>
        <p:spPr>
          <a:xfrm>
            <a:off x="1323957" y="1223791"/>
            <a:ext cx="3611937" cy="885828"/>
          </a:xfrm>
          <a:prstGeom prst="corner">
            <a:avLst>
              <a:gd name="adj1" fmla="val 24378"/>
              <a:gd name="adj2" fmla="val 10504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צורת L 25">
            <a:extLst>
              <a:ext uri="{FF2B5EF4-FFF2-40B4-BE49-F238E27FC236}">
                <a16:creationId xmlns:a16="http://schemas.microsoft.com/office/drawing/2014/main" id="{C12400FF-B25C-4016-82CC-E8918A697A4E}"/>
              </a:ext>
            </a:extLst>
          </p:cNvPr>
          <p:cNvSpPr/>
          <p:nvPr/>
        </p:nvSpPr>
        <p:spPr>
          <a:xfrm rot="5400000">
            <a:off x="-1970650" y="3267155"/>
            <a:ext cx="5545534" cy="1458808"/>
          </a:xfrm>
          <a:prstGeom prst="corner">
            <a:avLst>
              <a:gd name="adj1" fmla="val 24378"/>
              <a:gd name="adj2" fmla="val 60778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צורת L 26">
            <a:extLst>
              <a:ext uri="{FF2B5EF4-FFF2-40B4-BE49-F238E27FC236}">
                <a16:creationId xmlns:a16="http://schemas.microsoft.com/office/drawing/2014/main" id="{2901A7E6-5C3F-4E27-B185-1C5ED03CDD30}"/>
              </a:ext>
            </a:extLst>
          </p:cNvPr>
          <p:cNvSpPr/>
          <p:nvPr/>
        </p:nvSpPr>
        <p:spPr>
          <a:xfrm rot="5400000" flipV="1">
            <a:off x="8764037" y="3445643"/>
            <a:ext cx="5511759" cy="1135602"/>
          </a:xfrm>
          <a:prstGeom prst="corner">
            <a:avLst>
              <a:gd name="adj1" fmla="val 24378"/>
              <a:gd name="adj2" fmla="val 60778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צורת L 27">
            <a:extLst>
              <a:ext uri="{FF2B5EF4-FFF2-40B4-BE49-F238E27FC236}">
                <a16:creationId xmlns:a16="http://schemas.microsoft.com/office/drawing/2014/main" id="{600D38BA-CA34-4837-951C-3C3BA1A55AA6}"/>
              </a:ext>
            </a:extLst>
          </p:cNvPr>
          <p:cNvSpPr/>
          <p:nvPr/>
        </p:nvSpPr>
        <p:spPr>
          <a:xfrm rot="10800000">
            <a:off x="8381655" y="253881"/>
            <a:ext cx="1685418" cy="1241371"/>
          </a:xfrm>
          <a:prstGeom prst="corner">
            <a:avLst>
              <a:gd name="adj1" fmla="val 36713"/>
              <a:gd name="adj2" fmla="val 10768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צורת L 28">
            <a:extLst>
              <a:ext uri="{FF2B5EF4-FFF2-40B4-BE49-F238E27FC236}">
                <a16:creationId xmlns:a16="http://schemas.microsoft.com/office/drawing/2014/main" id="{D3DCC49F-9243-4FC4-AD70-896CD767C628}"/>
              </a:ext>
            </a:extLst>
          </p:cNvPr>
          <p:cNvSpPr/>
          <p:nvPr/>
        </p:nvSpPr>
        <p:spPr>
          <a:xfrm rot="10800000" flipV="1">
            <a:off x="8363337" y="2783285"/>
            <a:ext cx="3706063" cy="1271688"/>
          </a:xfrm>
          <a:prstGeom prst="corner">
            <a:avLst>
              <a:gd name="adj1" fmla="val 31633"/>
              <a:gd name="adj2" fmla="val 8180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צורת L 29">
            <a:extLst>
              <a:ext uri="{FF2B5EF4-FFF2-40B4-BE49-F238E27FC236}">
                <a16:creationId xmlns:a16="http://schemas.microsoft.com/office/drawing/2014/main" id="{84FCAC40-171B-48C7-9170-97A61A652974}"/>
              </a:ext>
            </a:extLst>
          </p:cNvPr>
          <p:cNvSpPr/>
          <p:nvPr/>
        </p:nvSpPr>
        <p:spPr>
          <a:xfrm rot="5400000" flipV="1">
            <a:off x="9337148" y="4252112"/>
            <a:ext cx="3102993" cy="1931436"/>
          </a:xfrm>
          <a:prstGeom prst="corner">
            <a:avLst>
              <a:gd name="adj1" fmla="val 40812"/>
              <a:gd name="adj2" fmla="val 4847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צורת L 30">
            <a:extLst>
              <a:ext uri="{FF2B5EF4-FFF2-40B4-BE49-F238E27FC236}">
                <a16:creationId xmlns:a16="http://schemas.microsoft.com/office/drawing/2014/main" id="{6F9569DA-736C-4D0A-B7CD-7C36A333A46A}"/>
              </a:ext>
            </a:extLst>
          </p:cNvPr>
          <p:cNvSpPr/>
          <p:nvPr/>
        </p:nvSpPr>
        <p:spPr>
          <a:xfrm rot="10800000" flipV="1">
            <a:off x="337637" y="5478362"/>
            <a:ext cx="11124814" cy="1290962"/>
          </a:xfrm>
          <a:prstGeom prst="corner">
            <a:avLst>
              <a:gd name="adj1" fmla="val 32953"/>
              <a:gd name="adj2" fmla="val 18363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צורת L 31">
            <a:extLst>
              <a:ext uri="{FF2B5EF4-FFF2-40B4-BE49-F238E27FC236}">
                <a16:creationId xmlns:a16="http://schemas.microsoft.com/office/drawing/2014/main" id="{0976F95C-B602-4658-8145-E724426FC4D1}"/>
              </a:ext>
            </a:extLst>
          </p:cNvPr>
          <p:cNvSpPr/>
          <p:nvPr/>
        </p:nvSpPr>
        <p:spPr>
          <a:xfrm rot="5400000">
            <a:off x="-17127" y="3395562"/>
            <a:ext cx="3582958" cy="2950037"/>
          </a:xfrm>
          <a:prstGeom prst="corner">
            <a:avLst>
              <a:gd name="adj1" fmla="val 15522"/>
              <a:gd name="adj2" fmla="val 1336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צורת L 33">
            <a:extLst>
              <a:ext uri="{FF2B5EF4-FFF2-40B4-BE49-F238E27FC236}">
                <a16:creationId xmlns:a16="http://schemas.microsoft.com/office/drawing/2014/main" id="{29C135B0-B596-4C51-B209-167B3F5BF158}"/>
              </a:ext>
            </a:extLst>
          </p:cNvPr>
          <p:cNvSpPr/>
          <p:nvPr/>
        </p:nvSpPr>
        <p:spPr>
          <a:xfrm rot="5400000">
            <a:off x="1311976" y="3856393"/>
            <a:ext cx="1126163" cy="2296119"/>
          </a:xfrm>
          <a:prstGeom prst="corner">
            <a:avLst>
              <a:gd name="adj1" fmla="val 138445"/>
              <a:gd name="adj2" fmla="val 1336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23204905"/>
      </p:ext>
    </p:extLst>
  </p:cSld>
  <p:clrMapOvr>
    <a:masterClrMapping/>
  </p:clrMapOvr>
</p:sld>
</file>

<file path=ppt/theme/theme1.xml><?xml version="1.0" encoding="utf-8"?>
<a:theme xmlns:a="http://schemas.openxmlformats.org/drawingml/2006/main" name="טיפה">
  <a:themeElements>
    <a:clrScheme name="טיפה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טיפה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טיפה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TM04033925[[fn=טיפה]]</Template>
  <TotalTime>1605</TotalTime>
  <Words>164</Words>
  <Application>Microsoft Office PowerPoint</Application>
  <PresentationFormat>מסך רחב</PresentationFormat>
  <Paragraphs>35</Paragraphs>
  <Slides>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David</vt:lpstr>
      <vt:lpstr>Tw Cen MT</vt:lpstr>
      <vt:lpstr>טיפה</vt:lpstr>
      <vt:lpstr>ערכת נושא Office</vt:lpstr>
      <vt:lpstr>Process Behavior Analysis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Behavior Analysis</dc:title>
  <dc:creator>יחיאל טאובר</dc:creator>
  <cp:lastModifiedBy>יחיאל טאובר</cp:lastModifiedBy>
  <cp:revision>6</cp:revision>
  <dcterms:created xsi:type="dcterms:W3CDTF">2022-03-27T09:13:51Z</dcterms:created>
  <dcterms:modified xsi:type="dcterms:W3CDTF">2022-03-28T11:59:01Z</dcterms:modified>
</cp:coreProperties>
</file>