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96" d="100"/>
          <a:sy n="96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FBF86-5F84-4B22-926F-94A051F8E7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4751F-42D3-4A34-8DB1-E9437C90DD7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Familiarity with </a:t>
          </a:r>
          <a:r>
            <a:rPr lang="en-US" dirty="0" err="1">
              <a:solidFill>
                <a:schemeClr val="tx1"/>
              </a:solidFill>
            </a:rPr>
            <a:t>Procmon</a:t>
          </a:r>
          <a:r>
            <a:rPr lang="en-US" dirty="0">
              <a:solidFill>
                <a:schemeClr val="tx1"/>
              </a:solidFill>
            </a:rPr>
            <a:t> parser</a:t>
          </a:r>
        </a:p>
      </dgm:t>
    </dgm:pt>
    <dgm:pt modelId="{38FAA223-8EB2-4E97-AF3A-DBDAE3333C53}" type="parTrans" cxnId="{6B3418E1-C742-49E9-B9C3-516519BB13F4}">
      <dgm:prSet/>
      <dgm:spPr/>
      <dgm:t>
        <a:bodyPr/>
        <a:lstStyle/>
        <a:p>
          <a:endParaRPr lang="en-US"/>
        </a:p>
      </dgm:t>
    </dgm:pt>
    <dgm:pt modelId="{81A62452-FB81-45CA-93E8-417E5CC30D69}" type="sibTrans" cxnId="{6B3418E1-C742-49E9-B9C3-516519BB13F4}">
      <dgm:prSet/>
      <dgm:spPr/>
      <dgm:t>
        <a:bodyPr/>
        <a:lstStyle/>
        <a:p>
          <a:endParaRPr lang="en-US"/>
        </a:p>
      </dgm:t>
    </dgm:pt>
    <dgm:pt modelId="{C0E92B5F-1D20-487C-817D-2818EAC2192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Procmon parser is incomplete …</a:t>
          </a:r>
        </a:p>
      </dgm:t>
    </dgm:pt>
    <dgm:pt modelId="{591AAD6F-95BE-4018-8E17-50D8DC546ACC}" type="parTrans" cxnId="{1E4137E0-17A5-4A00-9743-51998A1FE7DE}">
      <dgm:prSet/>
      <dgm:spPr/>
      <dgm:t>
        <a:bodyPr/>
        <a:lstStyle/>
        <a:p>
          <a:endParaRPr lang="en-US"/>
        </a:p>
      </dgm:t>
    </dgm:pt>
    <dgm:pt modelId="{7A1158AC-F942-4652-B0D9-4DA099CA5EF9}" type="sibTrans" cxnId="{1E4137E0-17A5-4A00-9743-51998A1FE7DE}">
      <dgm:prSet/>
      <dgm:spPr/>
      <dgm:t>
        <a:bodyPr/>
        <a:lstStyle/>
        <a:p>
          <a:endParaRPr lang="en-US"/>
        </a:p>
      </dgm:t>
    </dgm:pt>
    <dgm:pt modelId="{5BE49B8F-13A4-4ED0-8523-98987D2E762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Finding and collecting suspicious categories</a:t>
          </a:r>
        </a:p>
      </dgm:t>
    </dgm:pt>
    <dgm:pt modelId="{AC9DAC79-4B86-42A6-9FE5-3136843E793E}" type="parTrans" cxnId="{AF21EED0-C7DB-43BE-BDF6-AB8CE554ADCB}">
      <dgm:prSet/>
      <dgm:spPr/>
      <dgm:t>
        <a:bodyPr/>
        <a:lstStyle/>
        <a:p>
          <a:endParaRPr lang="en-US"/>
        </a:p>
      </dgm:t>
    </dgm:pt>
    <dgm:pt modelId="{CBEE9236-F2DC-4016-A7A4-D6AE26C06C2C}" type="sibTrans" cxnId="{AF21EED0-C7DB-43BE-BDF6-AB8CE554ADCB}">
      <dgm:prSet/>
      <dgm:spPr/>
      <dgm:t>
        <a:bodyPr/>
        <a:lstStyle/>
        <a:p>
          <a:endParaRPr lang="en-US"/>
        </a:p>
      </dgm:t>
    </dgm:pt>
    <dgm:pt modelId="{33824512-DA08-4749-88AC-C05DB2984763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Rate the events and give the process a general score</a:t>
          </a:r>
        </a:p>
      </dgm:t>
    </dgm:pt>
    <dgm:pt modelId="{6323B8F0-95C8-42B4-B8D4-33AD8A918875}" type="parTrans" cxnId="{5D0A6F14-F05D-40FA-A526-28E4DF26DF7C}">
      <dgm:prSet/>
      <dgm:spPr/>
      <dgm:t>
        <a:bodyPr/>
        <a:lstStyle/>
        <a:p>
          <a:endParaRPr lang="en-US"/>
        </a:p>
      </dgm:t>
    </dgm:pt>
    <dgm:pt modelId="{8946DFEC-98BD-4971-BB02-AACA5D12FE98}" type="sibTrans" cxnId="{5D0A6F14-F05D-40FA-A526-28E4DF26DF7C}">
      <dgm:prSet/>
      <dgm:spPr/>
      <dgm:t>
        <a:bodyPr/>
        <a:lstStyle/>
        <a:p>
          <a:endParaRPr lang="en-US"/>
        </a:p>
      </dgm:t>
    </dgm:pt>
    <dgm:pt modelId="{B6CF035F-E2EF-4BF2-9913-806D16B278F1}" type="pres">
      <dgm:prSet presAssocID="{81DFBF86-5F84-4B22-926F-94A051F8E7E2}" presName="outerComposite" presStyleCnt="0">
        <dgm:presLayoutVars>
          <dgm:chMax val="5"/>
          <dgm:dir/>
          <dgm:resizeHandles val="exact"/>
        </dgm:presLayoutVars>
      </dgm:prSet>
      <dgm:spPr/>
    </dgm:pt>
    <dgm:pt modelId="{412B75F9-94A7-42DB-8D04-56782701EF64}" type="pres">
      <dgm:prSet presAssocID="{81DFBF86-5F84-4B22-926F-94A051F8E7E2}" presName="dummyMaxCanvas" presStyleCnt="0">
        <dgm:presLayoutVars/>
      </dgm:prSet>
      <dgm:spPr/>
    </dgm:pt>
    <dgm:pt modelId="{440C1F9D-4D08-4747-92CC-D74C05DC40EC}" type="pres">
      <dgm:prSet presAssocID="{81DFBF86-5F84-4B22-926F-94A051F8E7E2}" presName="FourNodes_1" presStyleLbl="node1" presStyleIdx="0" presStyleCnt="4">
        <dgm:presLayoutVars>
          <dgm:bulletEnabled val="1"/>
        </dgm:presLayoutVars>
      </dgm:prSet>
      <dgm:spPr/>
    </dgm:pt>
    <dgm:pt modelId="{F67AF7D9-635C-44FD-B6B6-7084DC9B68EA}" type="pres">
      <dgm:prSet presAssocID="{81DFBF86-5F84-4B22-926F-94A051F8E7E2}" presName="FourNodes_2" presStyleLbl="node1" presStyleIdx="1" presStyleCnt="4">
        <dgm:presLayoutVars>
          <dgm:bulletEnabled val="1"/>
        </dgm:presLayoutVars>
      </dgm:prSet>
      <dgm:spPr/>
    </dgm:pt>
    <dgm:pt modelId="{EC774DD1-5368-4C4F-8618-F731FDC4B087}" type="pres">
      <dgm:prSet presAssocID="{81DFBF86-5F84-4B22-926F-94A051F8E7E2}" presName="FourNodes_3" presStyleLbl="node1" presStyleIdx="2" presStyleCnt="4">
        <dgm:presLayoutVars>
          <dgm:bulletEnabled val="1"/>
        </dgm:presLayoutVars>
      </dgm:prSet>
      <dgm:spPr/>
    </dgm:pt>
    <dgm:pt modelId="{57B3C293-4675-4251-9520-5145629A663B}" type="pres">
      <dgm:prSet presAssocID="{81DFBF86-5F84-4B22-926F-94A051F8E7E2}" presName="FourNodes_4" presStyleLbl="node1" presStyleIdx="3" presStyleCnt="4">
        <dgm:presLayoutVars>
          <dgm:bulletEnabled val="1"/>
        </dgm:presLayoutVars>
      </dgm:prSet>
      <dgm:spPr/>
    </dgm:pt>
    <dgm:pt modelId="{059EFC44-06D5-49D9-909F-15022121D5C7}" type="pres">
      <dgm:prSet presAssocID="{81DFBF86-5F84-4B22-926F-94A051F8E7E2}" presName="FourConn_1-2" presStyleLbl="fgAccFollowNode1" presStyleIdx="0" presStyleCnt="3">
        <dgm:presLayoutVars>
          <dgm:bulletEnabled val="1"/>
        </dgm:presLayoutVars>
      </dgm:prSet>
      <dgm:spPr/>
    </dgm:pt>
    <dgm:pt modelId="{E8F78AFD-9F8C-49E3-A96E-E8B95444DD68}" type="pres">
      <dgm:prSet presAssocID="{81DFBF86-5F84-4B22-926F-94A051F8E7E2}" presName="FourConn_2-3" presStyleLbl="fgAccFollowNode1" presStyleIdx="1" presStyleCnt="3">
        <dgm:presLayoutVars>
          <dgm:bulletEnabled val="1"/>
        </dgm:presLayoutVars>
      </dgm:prSet>
      <dgm:spPr/>
    </dgm:pt>
    <dgm:pt modelId="{FBA77837-DC2D-4EF4-88F9-9D2EA6FA76B3}" type="pres">
      <dgm:prSet presAssocID="{81DFBF86-5F84-4B22-926F-94A051F8E7E2}" presName="FourConn_3-4" presStyleLbl="fgAccFollowNode1" presStyleIdx="2" presStyleCnt="3">
        <dgm:presLayoutVars>
          <dgm:bulletEnabled val="1"/>
        </dgm:presLayoutVars>
      </dgm:prSet>
      <dgm:spPr/>
    </dgm:pt>
    <dgm:pt modelId="{3B96B3C4-172F-4828-97DD-8E7D30BDF14F}" type="pres">
      <dgm:prSet presAssocID="{81DFBF86-5F84-4B22-926F-94A051F8E7E2}" presName="FourNodes_1_text" presStyleLbl="node1" presStyleIdx="3" presStyleCnt="4">
        <dgm:presLayoutVars>
          <dgm:bulletEnabled val="1"/>
        </dgm:presLayoutVars>
      </dgm:prSet>
      <dgm:spPr/>
    </dgm:pt>
    <dgm:pt modelId="{12477DA1-394E-4A33-99CA-9A9CB38CA957}" type="pres">
      <dgm:prSet presAssocID="{81DFBF86-5F84-4B22-926F-94A051F8E7E2}" presName="FourNodes_2_text" presStyleLbl="node1" presStyleIdx="3" presStyleCnt="4">
        <dgm:presLayoutVars>
          <dgm:bulletEnabled val="1"/>
        </dgm:presLayoutVars>
      </dgm:prSet>
      <dgm:spPr/>
    </dgm:pt>
    <dgm:pt modelId="{31E1D6D4-73E8-4FF8-BB5B-3CB4507C8D4F}" type="pres">
      <dgm:prSet presAssocID="{81DFBF86-5F84-4B22-926F-94A051F8E7E2}" presName="FourNodes_3_text" presStyleLbl="node1" presStyleIdx="3" presStyleCnt="4">
        <dgm:presLayoutVars>
          <dgm:bulletEnabled val="1"/>
        </dgm:presLayoutVars>
      </dgm:prSet>
      <dgm:spPr/>
    </dgm:pt>
    <dgm:pt modelId="{5CA8D3E8-BD5B-4C3B-BBF8-8403DB4A4D7C}" type="pres">
      <dgm:prSet presAssocID="{81DFBF86-5F84-4B22-926F-94A051F8E7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0A6F14-F05D-40FA-A526-28E4DF26DF7C}" srcId="{81DFBF86-5F84-4B22-926F-94A051F8E7E2}" destId="{33824512-DA08-4749-88AC-C05DB2984763}" srcOrd="3" destOrd="0" parTransId="{6323B8F0-95C8-42B4-B8D4-33AD8A918875}" sibTransId="{8946DFEC-98BD-4971-BB02-AACA5D12FE98}"/>
    <dgm:cxn modelId="{CDBF9123-B7C7-450A-9AF3-9C125EE3D26A}" type="presOf" srcId="{81A62452-FB81-45CA-93E8-417E5CC30D69}" destId="{059EFC44-06D5-49D9-909F-15022121D5C7}" srcOrd="0" destOrd="0" presId="urn:microsoft.com/office/officeart/2005/8/layout/vProcess5"/>
    <dgm:cxn modelId="{A0362B29-69C8-43CF-BCA8-6FC99F4E1405}" type="presOf" srcId="{1564751F-42D3-4A34-8DB1-E9437C90DD7D}" destId="{440C1F9D-4D08-4747-92CC-D74C05DC40EC}" srcOrd="0" destOrd="0" presId="urn:microsoft.com/office/officeart/2005/8/layout/vProcess5"/>
    <dgm:cxn modelId="{01EAD542-6240-41E0-9A8C-2CF7809B8EFD}" type="presOf" srcId="{C0E92B5F-1D20-487C-817D-2818EAC2192D}" destId="{F67AF7D9-635C-44FD-B6B6-7084DC9B68EA}" srcOrd="0" destOrd="0" presId="urn:microsoft.com/office/officeart/2005/8/layout/vProcess5"/>
    <dgm:cxn modelId="{DFCC5747-E5D0-452F-B0F6-C58A8392E225}" type="presOf" srcId="{CBEE9236-F2DC-4016-A7A4-D6AE26C06C2C}" destId="{FBA77837-DC2D-4EF4-88F9-9D2EA6FA76B3}" srcOrd="0" destOrd="0" presId="urn:microsoft.com/office/officeart/2005/8/layout/vProcess5"/>
    <dgm:cxn modelId="{FA33E869-DD74-47D4-81F6-49D7913BD45C}" type="presOf" srcId="{C0E92B5F-1D20-487C-817D-2818EAC2192D}" destId="{12477DA1-394E-4A33-99CA-9A9CB38CA957}" srcOrd="1" destOrd="0" presId="urn:microsoft.com/office/officeart/2005/8/layout/vProcess5"/>
    <dgm:cxn modelId="{3EFDAA4F-FB87-45ED-802C-FF1E44BA5C0D}" type="presOf" srcId="{5BE49B8F-13A4-4ED0-8523-98987D2E7620}" destId="{31E1D6D4-73E8-4FF8-BB5B-3CB4507C8D4F}" srcOrd="1" destOrd="0" presId="urn:microsoft.com/office/officeart/2005/8/layout/vProcess5"/>
    <dgm:cxn modelId="{A641F496-9D52-4465-8043-14B3ED994115}" type="presOf" srcId="{5BE49B8F-13A4-4ED0-8523-98987D2E7620}" destId="{EC774DD1-5368-4C4F-8618-F731FDC4B087}" srcOrd="0" destOrd="0" presId="urn:microsoft.com/office/officeart/2005/8/layout/vProcess5"/>
    <dgm:cxn modelId="{2F82D5A2-72B2-40D4-95C0-DD79EFCDAD9C}" type="presOf" srcId="{81DFBF86-5F84-4B22-926F-94A051F8E7E2}" destId="{B6CF035F-E2EF-4BF2-9913-806D16B278F1}" srcOrd="0" destOrd="0" presId="urn:microsoft.com/office/officeart/2005/8/layout/vProcess5"/>
    <dgm:cxn modelId="{8ABF7AAA-7DA3-4EC2-ADF8-FC42F9252D53}" type="presOf" srcId="{33824512-DA08-4749-88AC-C05DB2984763}" destId="{57B3C293-4675-4251-9520-5145629A663B}" srcOrd="0" destOrd="0" presId="urn:microsoft.com/office/officeart/2005/8/layout/vProcess5"/>
    <dgm:cxn modelId="{1BCFA4BA-CF74-4BAC-8414-BECCEFDA8B95}" type="presOf" srcId="{7A1158AC-F942-4652-B0D9-4DA099CA5EF9}" destId="{E8F78AFD-9F8C-49E3-A96E-E8B95444DD68}" srcOrd="0" destOrd="0" presId="urn:microsoft.com/office/officeart/2005/8/layout/vProcess5"/>
    <dgm:cxn modelId="{AF21EED0-C7DB-43BE-BDF6-AB8CE554ADCB}" srcId="{81DFBF86-5F84-4B22-926F-94A051F8E7E2}" destId="{5BE49B8F-13A4-4ED0-8523-98987D2E7620}" srcOrd="2" destOrd="0" parTransId="{AC9DAC79-4B86-42A6-9FE5-3136843E793E}" sibTransId="{CBEE9236-F2DC-4016-A7A4-D6AE26C06C2C}"/>
    <dgm:cxn modelId="{478A7FD2-A116-4A62-BA68-46D49C050E41}" type="presOf" srcId="{1564751F-42D3-4A34-8DB1-E9437C90DD7D}" destId="{3B96B3C4-172F-4828-97DD-8E7D30BDF14F}" srcOrd="1" destOrd="0" presId="urn:microsoft.com/office/officeart/2005/8/layout/vProcess5"/>
    <dgm:cxn modelId="{1E4137E0-17A5-4A00-9743-51998A1FE7DE}" srcId="{81DFBF86-5F84-4B22-926F-94A051F8E7E2}" destId="{C0E92B5F-1D20-487C-817D-2818EAC2192D}" srcOrd="1" destOrd="0" parTransId="{591AAD6F-95BE-4018-8E17-50D8DC546ACC}" sibTransId="{7A1158AC-F942-4652-B0D9-4DA099CA5EF9}"/>
    <dgm:cxn modelId="{6B3418E1-C742-49E9-B9C3-516519BB13F4}" srcId="{81DFBF86-5F84-4B22-926F-94A051F8E7E2}" destId="{1564751F-42D3-4A34-8DB1-E9437C90DD7D}" srcOrd="0" destOrd="0" parTransId="{38FAA223-8EB2-4E97-AF3A-DBDAE3333C53}" sibTransId="{81A62452-FB81-45CA-93E8-417E5CC30D69}"/>
    <dgm:cxn modelId="{37BC44F4-5D60-40CD-9193-45D3B9D713F3}" type="presOf" srcId="{33824512-DA08-4749-88AC-C05DB2984763}" destId="{5CA8D3E8-BD5B-4C3B-BBF8-8403DB4A4D7C}" srcOrd="1" destOrd="0" presId="urn:microsoft.com/office/officeart/2005/8/layout/vProcess5"/>
    <dgm:cxn modelId="{2EAD7926-523B-4227-B116-84BAF2AD5799}" type="presParOf" srcId="{B6CF035F-E2EF-4BF2-9913-806D16B278F1}" destId="{412B75F9-94A7-42DB-8D04-56782701EF64}" srcOrd="0" destOrd="0" presId="urn:microsoft.com/office/officeart/2005/8/layout/vProcess5"/>
    <dgm:cxn modelId="{D9339BC4-C6FB-4876-B519-4F308B078027}" type="presParOf" srcId="{B6CF035F-E2EF-4BF2-9913-806D16B278F1}" destId="{440C1F9D-4D08-4747-92CC-D74C05DC40EC}" srcOrd="1" destOrd="0" presId="urn:microsoft.com/office/officeart/2005/8/layout/vProcess5"/>
    <dgm:cxn modelId="{3CE79C78-2197-4468-B2D2-BEBD64DFC883}" type="presParOf" srcId="{B6CF035F-E2EF-4BF2-9913-806D16B278F1}" destId="{F67AF7D9-635C-44FD-B6B6-7084DC9B68EA}" srcOrd="2" destOrd="0" presId="urn:microsoft.com/office/officeart/2005/8/layout/vProcess5"/>
    <dgm:cxn modelId="{CAFAAD23-BA91-4CAB-8AC6-158F180CD45C}" type="presParOf" srcId="{B6CF035F-E2EF-4BF2-9913-806D16B278F1}" destId="{EC774DD1-5368-4C4F-8618-F731FDC4B087}" srcOrd="3" destOrd="0" presId="urn:microsoft.com/office/officeart/2005/8/layout/vProcess5"/>
    <dgm:cxn modelId="{47D43A52-DF74-45E1-9783-A4CF20388ED2}" type="presParOf" srcId="{B6CF035F-E2EF-4BF2-9913-806D16B278F1}" destId="{57B3C293-4675-4251-9520-5145629A663B}" srcOrd="4" destOrd="0" presId="urn:microsoft.com/office/officeart/2005/8/layout/vProcess5"/>
    <dgm:cxn modelId="{1544D4AE-7E88-4D17-9359-F9460E6B4185}" type="presParOf" srcId="{B6CF035F-E2EF-4BF2-9913-806D16B278F1}" destId="{059EFC44-06D5-49D9-909F-15022121D5C7}" srcOrd="5" destOrd="0" presId="urn:microsoft.com/office/officeart/2005/8/layout/vProcess5"/>
    <dgm:cxn modelId="{DAEF77C9-9AD3-4267-AD14-A1FE8105AA1D}" type="presParOf" srcId="{B6CF035F-E2EF-4BF2-9913-806D16B278F1}" destId="{E8F78AFD-9F8C-49E3-A96E-E8B95444DD68}" srcOrd="6" destOrd="0" presId="urn:microsoft.com/office/officeart/2005/8/layout/vProcess5"/>
    <dgm:cxn modelId="{5AC0D58E-4183-43EC-B5B6-D2A5AADD4622}" type="presParOf" srcId="{B6CF035F-E2EF-4BF2-9913-806D16B278F1}" destId="{FBA77837-DC2D-4EF4-88F9-9D2EA6FA76B3}" srcOrd="7" destOrd="0" presId="urn:microsoft.com/office/officeart/2005/8/layout/vProcess5"/>
    <dgm:cxn modelId="{EB7E290B-49F2-4B88-9FB3-E0D6BEAC3A94}" type="presParOf" srcId="{B6CF035F-E2EF-4BF2-9913-806D16B278F1}" destId="{3B96B3C4-172F-4828-97DD-8E7D30BDF14F}" srcOrd="8" destOrd="0" presId="urn:microsoft.com/office/officeart/2005/8/layout/vProcess5"/>
    <dgm:cxn modelId="{35746702-1A9C-423F-9A61-1C5140D706CB}" type="presParOf" srcId="{B6CF035F-E2EF-4BF2-9913-806D16B278F1}" destId="{12477DA1-394E-4A33-99CA-9A9CB38CA957}" srcOrd="9" destOrd="0" presId="urn:microsoft.com/office/officeart/2005/8/layout/vProcess5"/>
    <dgm:cxn modelId="{691C697C-D96C-46FC-A06E-6690E9F65091}" type="presParOf" srcId="{B6CF035F-E2EF-4BF2-9913-806D16B278F1}" destId="{31E1D6D4-73E8-4FF8-BB5B-3CB4507C8D4F}" srcOrd="10" destOrd="0" presId="urn:microsoft.com/office/officeart/2005/8/layout/vProcess5"/>
    <dgm:cxn modelId="{E617E9DC-CA9E-4FF7-9B26-C8B9208752FD}" type="presParOf" srcId="{B6CF035F-E2EF-4BF2-9913-806D16B278F1}" destId="{5CA8D3E8-BD5B-4C3B-BBF8-8403DB4A4D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1F9D-4D08-4747-92CC-D74C05DC40EC}">
      <dsp:nvSpPr>
        <dsp:cNvPr id="0" name=""/>
        <dsp:cNvSpPr/>
      </dsp:nvSpPr>
      <dsp:spPr>
        <a:xfrm>
          <a:off x="0" y="0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Familiarity with </a:t>
          </a:r>
          <a:r>
            <a:rPr lang="en-US" sz="2000" kern="1200" dirty="0" err="1">
              <a:solidFill>
                <a:schemeClr val="tx1"/>
              </a:solidFill>
            </a:rPr>
            <a:t>Procmon</a:t>
          </a:r>
          <a:r>
            <a:rPr lang="en-US" sz="2000" kern="1200" dirty="0">
              <a:solidFill>
                <a:schemeClr val="tx1"/>
              </a:solidFill>
            </a:rPr>
            <a:t> parser</a:t>
          </a:r>
        </a:p>
      </dsp:txBody>
      <dsp:txXfrm>
        <a:off x="22268" y="22268"/>
        <a:ext cx="3561764" cy="715735"/>
      </dsp:txXfrm>
    </dsp:sp>
    <dsp:sp modelId="{F67AF7D9-635C-44FD-B6B6-7084DC9B68EA}">
      <dsp:nvSpPr>
        <dsp:cNvPr id="0" name=""/>
        <dsp:cNvSpPr/>
      </dsp:nvSpPr>
      <dsp:spPr>
        <a:xfrm>
          <a:off x="372386" y="898502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Procmon parser is incomplete …</a:t>
          </a:r>
        </a:p>
      </dsp:txBody>
      <dsp:txXfrm>
        <a:off x="394654" y="920770"/>
        <a:ext cx="3535301" cy="715735"/>
      </dsp:txXfrm>
    </dsp:sp>
    <dsp:sp modelId="{EC774DD1-5368-4C4F-8618-F731FDC4B087}">
      <dsp:nvSpPr>
        <dsp:cNvPr id="0" name=""/>
        <dsp:cNvSpPr/>
      </dsp:nvSpPr>
      <dsp:spPr>
        <a:xfrm>
          <a:off x="739214" y="1797005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Finding and collecting suspicious categories</a:t>
          </a:r>
        </a:p>
      </dsp:txBody>
      <dsp:txXfrm>
        <a:off x="761482" y="1819273"/>
        <a:ext cx="3540859" cy="715735"/>
      </dsp:txXfrm>
    </dsp:sp>
    <dsp:sp modelId="{57B3C293-4675-4251-9520-5145629A663B}">
      <dsp:nvSpPr>
        <dsp:cNvPr id="0" name=""/>
        <dsp:cNvSpPr/>
      </dsp:nvSpPr>
      <dsp:spPr>
        <a:xfrm>
          <a:off x="1111599" y="2695507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Rate the events and give the process a general score</a:t>
          </a:r>
        </a:p>
      </dsp:txBody>
      <dsp:txXfrm>
        <a:off x="1133867" y="2717775"/>
        <a:ext cx="3535301" cy="715735"/>
      </dsp:txXfrm>
    </dsp:sp>
    <dsp:sp modelId="{059EFC44-06D5-49D9-909F-15022121D5C7}">
      <dsp:nvSpPr>
        <dsp:cNvPr id="0" name=""/>
        <dsp:cNvSpPr/>
      </dsp:nvSpPr>
      <dsp:spPr>
        <a:xfrm>
          <a:off x="3952223" y="582298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063413" y="582298"/>
        <a:ext cx="271796" cy="371867"/>
      </dsp:txXfrm>
    </dsp:sp>
    <dsp:sp modelId="{E8F78AFD-9F8C-49E3-A96E-E8B95444DD68}">
      <dsp:nvSpPr>
        <dsp:cNvPr id="0" name=""/>
        <dsp:cNvSpPr/>
      </dsp:nvSpPr>
      <dsp:spPr>
        <a:xfrm>
          <a:off x="4324609" y="1480801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435799" y="1480801"/>
        <a:ext cx="271796" cy="371867"/>
      </dsp:txXfrm>
    </dsp:sp>
    <dsp:sp modelId="{FBA77837-DC2D-4EF4-88F9-9D2EA6FA76B3}">
      <dsp:nvSpPr>
        <dsp:cNvPr id="0" name=""/>
        <dsp:cNvSpPr/>
      </dsp:nvSpPr>
      <dsp:spPr>
        <a:xfrm>
          <a:off x="4691437" y="2379303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802627" y="2379303"/>
        <a:ext cx="271796" cy="3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F1DBFA-C522-42D7-8316-C7DA10080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E4B91E3-1DCC-4395-B4AE-FC966DC0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735BD9-A7C4-4F29-A404-D2732FC9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E7C25A-88AC-4082-A614-32CD7852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140291-4794-4214-8A42-9CAD5D7E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5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24128E-4B2E-4EBC-9FBC-3C4905CD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C542-AF5B-4709-AC9B-40FDBE71A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7AD9C3-3171-4CE9-A57C-6FC13674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F6436-9BA7-40A7-8C93-B5D57E8E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709338-7511-46EE-8547-2C664AAC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09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BFAEF8C-0452-41F7-A00D-7F21D1C1B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09F9969-27B1-410A-897A-A79383EA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FDABAE-B551-42F7-9372-9E98824F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C4E041-7995-4297-BA48-1EA97FD1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EBA509-4676-4C0B-ABA0-29462900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1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A6E00-6C19-4F9D-B03B-09C118D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E476C4-8370-4CFA-A382-4A375DFA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C3A694-E162-4E52-92E8-9D05482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6A306D-1FA6-4144-B9D7-71F32980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C443F-6EC0-41B0-9704-EF39974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3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7C0FF-C988-47ED-BCDC-D876AFB6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DCF003-4F19-4315-88A1-E2B7AB66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D48189-A3D0-4451-84BF-46BEF4C1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2B4114-8BAA-46E4-B9BD-ED9CDE9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EF5A1B-72DC-4AAA-AD28-54F9B118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70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6A526-D738-49CC-B7E1-0D9992A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E22ACD-0C0C-49C8-9653-F77EAFA3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21D120-9539-4DE3-88D2-E4C505F5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ACB6DE-81BA-490B-8252-BE0EF702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ABD489-2737-4B55-AD87-741CFD45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0E96D9-2EFB-434F-A1E3-6529B8F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9D8895-769A-4D70-9FFD-44CEC55F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94FE612-A16E-4527-A391-06E51231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0BF46D-D2BC-4AB3-8447-4A04F81A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D6FAADA-FDD3-41A5-AD5B-4661F0246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8D767F9-10E8-4D86-8F15-009CC3565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EE49EB-0AC1-446C-9441-3E166752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F100D53-5B1F-4B46-9DA1-8903B1A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44DC1BB-D211-4ED4-A6B0-0A2F31CE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6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B244BD-D2A4-41D5-B75D-F485DC88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AD540E4-A945-4B56-8F7F-46A915B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E0B6A3-3688-4318-8E8B-701619DC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AA237B-22BB-4A93-9A97-1AE00581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53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63496F-F7D0-4A57-A5D0-378D9B3E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81041B4-C90E-49A0-9D75-121F4214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4AAF429-360F-48FC-8273-04B9A94C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30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A128D6-CB51-4243-88E5-B4239374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1298BE-E9EF-4C08-9B40-19962CC6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C25FB9-687C-4A63-9AF5-71112309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0290AB-CE38-4221-93B8-68F9811C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1EDAC6-8D5C-49BF-849D-6A3B15DB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9113C9-2C14-4776-9542-325E49FE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2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1F5983-B370-48AE-B5E9-F5E292EC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E6D05EB-AECE-434E-BD7A-3CC3AD3A8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E09066F-9647-4062-BCFF-BABA63C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894673-9003-4EE3-8B2D-F73F88AC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31DE82-15A8-45FA-BBE9-9FD0A17B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5AC8D6-5A95-49B6-A2B7-FA9D0C4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59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6B4CCF0-823A-4FCB-B1A1-1E44C9BD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2A9E71-A180-4528-803C-02F06D12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F00382-0B01-48ED-A4CC-B3A79363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8BF2-2E74-4029-BB7C-3BED40F1067E}" type="datetimeFigureOut">
              <a:rPr lang="he-IL" smtClean="0"/>
              <a:t>כ"ד/אדר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DE81DA-1F1C-4B21-9C48-B94BD4C80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5D5279-ABFD-4249-9B9E-AF6761A93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21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1A080F7-6ABA-44F4-9539-2B027C10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31" y="739978"/>
            <a:ext cx="5621215" cy="2729263"/>
          </a:xfrm>
        </p:spPr>
        <p:txBody>
          <a:bodyPr>
            <a:norm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Process Behavior Analysis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97901A-DC60-4C35-B092-7FFB2E23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885315"/>
            <a:ext cx="5334931" cy="114009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Benyamin Neman   &amp;   </a:t>
            </a:r>
            <a:r>
              <a:rPr lang="en-US" dirty="0" err="1">
                <a:latin typeface="+mj-lt"/>
              </a:rPr>
              <a:t>Yechiel</a:t>
            </a:r>
            <a:r>
              <a:rPr lang="en-US" dirty="0">
                <a:latin typeface="+mj-lt"/>
              </a:rPr>
              <a:t> Tauber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31C4F-88C9-49D7-BA84-38958982F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86B845-2E85-467E-A26D-4FF1C7351789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suspicious events from all actions performed on the system for a particular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F5ACB9A-CC5F-4F9D-B85F-C28C13F2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816156"/>
            <a:ext cx="5536001" cy="516693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32895F2-55C3-4897-A5C5-B3B1E4FEA99D}"/>
              </a:ext>
            </a:extLst>
          </p:cNvPr>
          <p:cNvSpPr txBox="1"/>
          <p:nvPr/>
        </p:nvSpPr>
        <p:spPr>
          <a:xfrm>
            <a:off x="-794507" y="523079"/>
            <a:ext cx="432941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>
                <a:latin typeface="David" panose="020E0502060401010101" pitchFamily="34" charset="-79"/>
                <a:cs typeface="David" panose="020E0502060401010101" pitchFamily="34" charset="-79"/>
              </a:rPr>
              <a:t>Goal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75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EF32E39-52FD-4642-9FC7-C7B2FC62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1" y="774285"/>
            <a:ext cx="1999673" cy="199967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8A38E82-91D4-4F54-91DB-C22D6D81F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00" y="774285"/>
            <a:ext cx="2044710" cy="199967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05268EA-F06C-4A40-881A-D5CE8684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315035"/>
            <a:ext cx="4389120" cy="2468880"/>
          </a:xfrm>
          <a:prstGeom prst="rect">
            <a:avLst/>
          </a:prstGeom>
        </p:spPr>
      </p:pic>
      <p:graphicFrame>
        <p:nvGraphicFramePr>
          <p:cNvPr id="27" name="תיבת טקסט 3">
            <a:extLst>
              <a:ext uri="{FF2B5EF4-FFF2-40B4-BE49-F238E27FC236}">
                <a16:creationId xmlns:a16="http://schemas.microsoft.com/office/drawing/2014/main" id="{3CBCE2EF-9B76-868B-BEF8-2C7A4C971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45680"/>
              </p:ext>
            </p:extLst>
          </p:nvPr>
        </p:nvGraphicFramePr>
        <p:xfrm>
          <a:off x="1055714" y="2605440"/>
          <a:ext cx="5558000" cy="3455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E2E6415-5167-4A8F-A329-7048D523A54E}"/>
              </a:ext>
            </a:extLst>
          </p:cNvPr>
          <p:cNvSpPr txBox="1"/>
          <p:nvPr/>
        </p:nvSpPr>
        <p:spPr>
          <a:xfrm>
            <a:off x="853120" y="894694"/>
            <a:ext cx="50402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>
                <a:latin typeface="David" panose="020E0502060401010101" pitchFamily="34" charset="-79"/>
                <a:cs typeface="David" panose="020E0502060401010101" pitchFamily="34" charset="-79"/>
              </a:rPr>
              <a:t>Technical challenges</a:t>
            </a:r>
            <a:endParaRPr lang="he-IL" sz="4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58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9992097-D38A-4B02-912E-79D5704F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7" y="136574"/>
            <a:ext cx="8949478" cy="3087568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4BC84799-6C4D-4549-9902-A5EA0347C7FD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In-depth investigation of the project and some reverse engineering to add new functionalities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E53CBFF8-E67D-41AA-A46E-0810F7B6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87" y="1707771"/>
            <a:ext cx="3940025" cy="39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DF309AD3-BE88-41BB-B891-9557D60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138685"/>
            <a:ext cx="4555700" cy="165327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80DCC2A-0D30-4C79-8528-4313EDAC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0" y="3396801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9F5CB35-F169-4A62-81EF-D677229B04F2}"/>
              </a:ext>
            </a:extLst>
          </p:cNvPr>
          <p:cNvSpPr txBox="1"/>
          <p:nvPr/>
        </p:nvSpPr>
        <p:spPr>
          <a:xfrm>
            <a:off x="6256969" y="803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Exploring over then 100 malware samples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Building sample programs and researching them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Extraction of over 150 paths to detect auto-start registration attempts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9A5ABA-F733-452D-A3CE-C4628DAF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6" y="4963945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0759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84</Words>
  <Application>Microsoft Office PowerPoint</Application>
  <PresentationFormat>מסך רחב</PresentationFormat>
  <Paragraphs>15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David</vt:lpstr>
      <vt:lpstr>ערכת נושא Office</vt:lpstr>
      <vt:lpstr>Process Behavior Analysis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Behavior Analysis</dc:title>
  <dc:creator>יחיאל טאובר</dc:creator>
  <cp:lastModifiedBy>יחיאל טאובר</cp:lastModifiedBy>
  <cp:revision>4</cp:revision>
  <dcterms:created xsi:type="dcterms:W3CDTF">2022-03-27T09:13:51Z</dcterms:created>
  <dcterms:modified xsi:type="dcterms:W3CDTF">2022-03-27T17:35:00Z</dcterms:modified>
</cp:coreProperties>
</file>