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Oswald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4de0e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4de0e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d4d7cf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d4d7cf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75656b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75656b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dc01fa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dc01fa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4d7cf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4d7cf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78205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78205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75656b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75656b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d4de0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d4de0e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d4d7cf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d4d7cf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75656b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75656b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d4d7cf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d4d7cf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tgQKV7aIYwyJS1RBuossarNkjukyF6P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Reaction Wheel Updates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Yuen Bak Ching, Clay Dodson, Ethan Kee, and Alexander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Non-Linearity Problems Encountered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Motor-deadzone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doesn’t move when angle is too small (calculated duty cycle is too small)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Rate-Limit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cannot physically accelerate as fast as we would like it to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implementing rate-limiter, motor is required to exceed saturation limit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Saturation Limit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is barely powerful enough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Exceeds saturation limit after rate-limiter is implemented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15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non-linearity problems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IMU data is corrupted by the magnetic field generated by motor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Attempted to</a:t>
            </a:r>
            <a:r>
              <a:rPr lang="en">
                <a:solidFill>
                  <a:srgbClr val="B7B7B7"/>
                </a:solidFill>
              </a:rPr>
              <a:t> use aluminium foil to shield IMU (makeshift faraday’s cage)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Ground noise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Flywheel initially not large enough (Moment of Inertia too small)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Bigger and heavier flywheel installed (10x the moment of inertia)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5" title="NonBalancing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25" y="1187275"/>
            <a:ext cx="3254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shielded wire for wiring IMU to attempted to eliminate EMI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a motor with smaller dead-zone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 way to deal with motor dead-zone effectively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Reaction Wheel Pendulum which uses flywheels to stabilize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start and remain upright (θ &lt; 10</a:t>
            </a:r>
            <a:r>
              <a:rPr lang="en" baseline="30000"/>
              <a:t>o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accept light disturbances (F &lt; 10N)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Adjusts to weights being added (up to 5g)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 and EoM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3050"/>
            <a:ext cx="4399850" cy="3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descr="KE= 1/2(m_1L_1^2+ m_2L_2^2+ I_1+ I_2)dottheta^2 +  I_2dotthetadotphi+ 1/2I_2dotphi^2&#10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1" y="3257488"/>
            <a:ext cx="3873176" cy="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descr="PE= (m_1L_1+ m_2L_2)gcos(theta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075" y="3783150"/>
            <a:ext cx="2166450" cy="1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72188" y="2571750"/>
            <a:ext cx="3352200" cy="48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25" y="1172600"/>
            <a:ext cx="4266900" cy="1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use Lagrange’s equations: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Generalized coordinate q</a:t>
            </a:r>
            <a:r>
              <a:rPr lang="en" sz="1400" baseline="-25000"/>
              <a:t>i </a:t>
            </a:r>
            <a:r>
              <a:rPr lang="en" sz="1400"/>
              <a:t>is pendulum and reaction wheel angles, θ and ϕ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𝜏</a:t>
            </a:r>
            <a:r>
              <a:rPr lang="en" sz="1400" baseline="-25000"/>
              <a:t>i </a:t>
            </a:r>
            <a:r>
              <a:rPr lang="en" sz="1400"/>
              <a:t> is the total torque acting at each point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82000" y="15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91275" y="2449206"/>
            <a:ext cx="884100" cy="52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055025" y="2449188"/>
            <a:ext cx="1044300" cy="52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005606" y="2406755"/>
            <a:ext cx="1519200" cy="61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629556" y="2393988"/>
            <a:ext cx="2730000" cy="636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726475" y="3372769"/>
            <a:ext cx="1295700" cy="57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579431" y="3348325"/>
            <a:ext cx="2417400" cy="622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18150" y="4301606"/>
            <a:ext cx="2329500" cy="280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609" t="-28258" b="-478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34725" y="4288856"/>
            <a:ext cx="2162100" cy="27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939" t="-28889" r="-5638" b="-511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23599" y="1146254"/>
            <a:ext cx="4518600" cy="880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451574" y="1208479"/>
            <a:ext cx="1947600" cy="880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 Law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85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baseline="-25000"/>
              <a:t>1</a:t>
            </a:r>
            <a:r>
              <a:rPr lang="en"/>
              <a:t> = 1/500 (pendulum angular velocity   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baseline="-25000"/>
              <a:t>2</a:t>
            </a:r>
            <a:r>
              <a:rPr lang="en"/>
              <a:t> = 1/100 (flywheel angle   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baseline="-25000"/>
              <a:t>3</a:t>
            </a:r>
            <a:r>
              <a:rPr lang="en"/>
              <a:t> = 1/5000 (flywheel angular velocity   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= 1/100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LQR Gains: [0.8597, 0.1342, 0.0432]</a:t>
            </a:r>
            <a:endParaRPr/>
          </a:p>
        </p:txBody>
      </p:sp>
      <p:pic>
        <p:nvPicPr>
          <p:cNvPr id="104" name="Google Shape;104;p18" descr="\dot{\theta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325" y="1233363"/>
            <a:ext cx="143050" cy="28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\phi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525" y="1778100"/>
            <a:ext cx="143050" cy="25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\dot{\phi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900" y="2272250"/>
            <a:ext cx="143050" cy="29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l="5719" t="2580" r="6821" b="4248"/>
          <a:stretch/>
        </p:blipFill>
        <p:spPr>
          <a:xfrm>
            <a:off x="2929675" y="445025"/>
            <a:ext cx="4678576" cy="4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Selection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selection criteria: Able to have both accelerometer and gyroscope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MPU-6050 Accelerometer and Gyroscope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Actuator selection criteria: High torque, with encoder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2x UXcell DC 12V 350 RPM Encoder Gear Motors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MCU: MSP432P401R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900" y="1017725"/>
            <a:ext cx="372090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500" y="1017725"/>
            <a:ext cx="3108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Build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75" y="1017725"/>
            <a:ext cx="286573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131" y="1017725"/>
            <a:ext cx="28657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Oswald</vt:lpstr>
      <vt:lpstr>Century Gothic</vt:lpstr>
      <vt:lpstr>Average</vt:lpstr>
      <vt:lpstr>Arial</vt:lpstr>
      <vt:lpstr>Slate</vt:lpstr>
      <vt:lpstr>Dual Reaction Wheel Updates</vt:lpstr>
      <vt:lpstr>Problem Statement</vt:lpstr>
      <vt:lpstr>System Model and EoM</vt:lpstr>
      <vt:lpstr>State Space Model</vt:lpstr>
      <vt:lpstr>The Control Law</vt:lpstr>
      <vt:lpstr>Simulation</vt:lpstr>
      <vt:lpstr>Hardware Selection</vt:lpstr>
      <vt:lpstr>Initial Design</vt:lpstr>
      <vt:lpstr>The Final Build</vt:lpstr>
      <vt:lpstr>Non-Linearity Problems Encountered</vt:lpstr>
      <vt:lpstr>Problems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Reaction Wheel Updates</dc:title>
  <cp:lastModifiedBy>Ching, Yuen Bak</cp:lastModifiedBy>
  <cp:revision>1</cp:revision>
  <dcterms:modified xsi:type="dcterms:W3CDTF">2019-12-18T03:16:03Z</dcterms:modified>
</cp:coreProperties>
</file>