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DAAFA3-ED69-4E29-9DE9-0EAE459E52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6110C5C-AF7F-49FB-B67B-C10AB89163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5ADB596-4715-4F13-ACF8-CCEA22FE3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7C0DB-6E70-4627-9FA3-9FB629555DC0}" type="datetimeFigureOut">
              <a:rPr lang="zh-TW" altLang="en-US" smtClean="0"/>
              <a:t>2021/11/22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8EDD2C0-501C-41FD-A0DF-B9E8C6142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3C137A0-3C05-47A9-9F37-D2E92C4C5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676C6-F5AF-4C1A-B9AB-3ABBF54856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3997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DA3ECE-E108-41F0-AA2C-85A4F4A85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21D826D-A948-40B8-B09E-6ADD9B4C6B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5D98925-6DB5-4142-8951-EA74528DC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7C0DB-6E70-4627-9FA3-9FB629555DC0}" type="datetimeFigureOut">
              <a:rPr lang="zh-TW" altLang="en-US" smtClean="0"/>
              <a:t>2021/11/22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509D7C5-FF56-4B79-80A7-BA2A092B9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11655B0-DD6B-4B1D-A5F2-CD3920D98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676C6-F5AF-4C1A-B9AB-3ABBF54856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1881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0E25117D-6E34-4572-92CC-BDA7AAF0BF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ED74D4F-8ECD-4C0F-AF53-953ABD5A1B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8B9A23A-AC33-4DAA-95F6-22E6A58A2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7C0DB-6E70-4627-9FA3-9FB629555DC0}" type="datetimeFigureOut">
              <a:rPr lang="zh-TW" altLang="en-US" smtClean="0"/>
              <a:t>2021/11/22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300694C-705A-4B20-B694-5441B3295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B0E30F0-C641-451E-AE48-63AC4132A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676C6-F5AF-4C1A-B9AB-3ABBF54856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4018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208DB5F-2BBB-4240-9A86-E54F2235D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6E5841D-BDC3-409E-AB5E-6F741714B9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28256A4-15B5-4274-9406-80BD94E40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7C0DB-6E70-4627-9FA3-9FB629555DC0}" type="datetimeFigureOut">
              <a:rPr lang="zh-TW" altLang="en-US" smtClean="0"/>
              <a:t>2021/11/22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206F4C6-3F1E-450C-AC5F-C3BF7E940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8340F82-3884-4BAF-A1CA-71DF6BE2E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676C6-F5AF-4C1A-B9AB-3ABBF54856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4148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CF2F35E-6185-435C-AC93-624C2AB23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E453843-027C-4A7C-91AE-FA2485E98B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47C0270-44BE-4432-A09B-F49BD9CCF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7C0DB-6E70-4627-9FA3-9FB629555DC0}" type="datetimeFigureOut">
              <a:rPr lang="zh-TW" altLang="en-US" smtClean="0"/>
              <a:t>2021/11/22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DDD54AB-F62D-4E0C-98D1-D7CF923D8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C44BF14-6098-4743-9FC0-A8CEC44CD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676C6-F5AF-4C1A-B9AB-3ABBF54856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7293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25ABBAB-8974-4972-BF19-2CD56632E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21D6A5E-6FB5-4945-A424-061D02F29A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DA2E90C-4808-43E8-A0C1-275BBC00B7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4BB614D-2BE7-4CE7-A6C1-B872EAC2B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7C0DB-6E70-4627-9FA3-9FB629555DC0}" type="datetimeFigureOut">
              <a:rPr lang="zh-TW" altLang="en-US" smtClean="0"/>
              <a:t>2021/11/22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D8865B8-1375-4492-8FA2-A1B42432D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226420F-C4AA-41C6-BBEA-00885BB1E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676C6-F5AF-4C1A-B9AB-3ABBF54856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7149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EC7C807-9BFA-467A-B6A4-A028C1C85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23B297B-916E-467A-9E51-ADE55322B4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CC18767-ADA6-4348-816A-74A1DD4E25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7FED743B-0DDA-4E56-A8C8-C735DC4954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C0FFDEFE-6877-485D-A0B5-4DA88A33A1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C252A888-99F0-4624-BB78-2729BE664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7C0DB-6E70-4627-9FA3-9FB629555DC0}" type="datetimeFigureOut">
              <a:rPr lang="zh-TW" altLang="en-US" smtClean="0"/>
              <a:t>2021/11/22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F795EA4C-C629-4797-BAC5-7190A867C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49642DEA-A7F5-4B2C-B02E-5C052DE64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676C6-F5AF-4C1A-B9AB-3ABBF54856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1594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3E97226-7087-4DB7-BE87-21A64A49B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252D6499-24C6-4331-BE80-BA804DEC7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7C0DB-6E70-4627-9FA3-9FB629555DC0}" type="datetimeFigureOut">
              <a:rPr lang="zh-TW" altLang="en-US" smtClean="0"/>
              <a:t>2021/11/22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2568C0A6-90F8-4988-8D82-15F5FD737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76EC1F1-97C6-43FC-BD0B-E6C4A6435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676C6-F5AF-4C1A-B9AB-3ABBF54856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0205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65D98E3F-6FE9-4279-8AE7-686CB3982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7C0DB-6E70-4627-9FA3-9FB629555DC0}" type="datetimeFigureOut">
              <a:rPr lang="zh-TW" altLang="en-US" smtClean="0"/>
              <a:t>2021/11/22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9D833D34-C640-4428-85AB-62518D7BB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A6AB100-3D34-4E1B-AE5D-37002533F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676C6-F5AF-4C1A-B9AB-3ABBF54856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8509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0402FF-697A-4243-A3CF-6CFF043D2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E368C0C-4B2A-4E1E-A91E-43684E6FB9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E47912A-123A-4EAB-8E40-9081E7A370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2ACF7FF-83EE-4251-A546-0F0629CC8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7C0DB-6E70-4627-9FA3-9FB629555DC0}" type="datetimeFigureOut">
              <a:rPr lang="zh-TW" altLang="en-US" smtClean="0"/>
              <a:t>2021/11/22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F4617C7-3C5E-45F3-ABCE-B86D1A2D4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6173174-6E11-4F00-9BDA-123F90620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676C6-F5AF-4C1A-B9AB-3ABBF54856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9578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C5E7A9E-88A3-4040-AB12-F017FA125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2C056DBA-7AA3-4364-9B0F-81EF342C99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987F5FD-4525-4B4D-AB4D-9C766FE684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1EBE530-585E-4030-AD95-78F72B5A0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7C0DB-6E70-4627-9FA3-9FB629555DC0}" type="datetimeFigureOut">
              <a:rPr lang="zh-TW" altLang="en-US" smtClean="0"/>
              <a:t>2021/11/22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432A19D-3D0E-4150-847A-3DAEDD552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4ED541F-4F6C-4DD5-90AD-64EDBF0D3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676C6-F5AF-4C1A-B9AB-3ABBF54856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5098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6D8ECF44-D850-409D-9CE9-E132818E9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2C713E3-6FD9-45DE-8182-74D8061EF7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A5FFBB3-8EEB-4200-B315-4FB1A24CBD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C7C0DB-6E70-4627-9FA3-9FB629555DC0}" type="datetimeFigureOut">
              <a:rPr lang="zh-TW" altLang="en-US" smtClean="0"/>
              <a:t>2021/11/22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06D8AEE-0142-4DFB-98C9-CFC9EBC4F0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A66E834-30C0-4626-8051-7F0BCA922D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9676C6-F5AF-4C1A-B9AB-3ABBF54856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7016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790ECA3C-3C08-4185-94C9-7F34C3BF83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9006" y="5875141"/>
            <a:ext cx="3162741" cy="381053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EC1057A0-FEFB-4C5E-BB79-406467BF76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0435" y="568515"/>
            <a:ext cx="2686425" cy="238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7456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0</Words>
  <Application>Microsoft Office PowerPoint</Application>
  <PresentationFormat>寬螢幕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新細明體</vt:lpstr>
      <vt:lpstr>Arial</vt:lpstr>
      <vt:lpstr>Calibri</vt:lpstr>
      <vt:lpstr>Calibri Light</vt:lpstr>
      <vt:lpstr>Office 佈景主題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YCSHIH</dc:creator>
  <cp:lastModifiedBy>YCSHIH</cp:lastModifiedBy>
  <cp:revision>2</cp:revision>
  <dcterms:created xsi:type="dcterms:W3CDTF">2021-11-22T06:41:29Z</dcterms:created>
  <dcterms:modified xsi:type="dcterms:W3CDTF">2021-11-22T08:51:24Z</dcterms:modified>
</cp:coreProperties>
</file>