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sldIdLst>
    <p:sldId id="293" r:id="rId3"/>
    <p:sldId id="290" r:id="rId4"/>
    <p:sldId id="291" r:id="rId5"/>
    <p:sldId id="292" r:id="rId6"/>
    <p:sldId id="259" r:id="rId7"/>
    <p:sldId id="295" r:id="rId8"/>
    <p:sldId id="299" r:id="rId9"/>
    <p:sldId id="296" r:id="rId10"/>
    <p:sldId id="297" r:id="rId11"/>
    <p:sldId id="298" r:id="rId1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F00FF"/>
    <a:srgbClr val="0000FF"/>
    <a:srgbClr val="CC0066"/>
    <a:srgbClr val="CCFFFF"/>
    <a:srgbClr val="CCFFCC"/>
    <a:srgbClr val="FF00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2.724"/>
    </inkml:context>
    <inkml:brush xml:id="br0">
      <inkml:brushProperty name="width" value="0.05" units="cm"/>
      <inkml:brushProperty name="height" value="0.05" units="cm"/>
    </inkml:brush>
  </inkml:definitions>
  <inkml:trace contextRef="#ctx0" brushRef="#br0">0 0 24575,'12'0'0,"0"1"0,-1-1 0,1 2 0,-1 0 0,0 0 0,0 1 0,0 0 0,0 1 0,0 0 0,0 1 0,-1 0 0,0 1 0,0 0 0,-1 0 0,13 12 0,343 303 0,-306-260 0,-2 2 0,-3 3 0,-3 2 0,61 108 0,-101-157 0,-7-10 0,0-1 0,1 1 0,1-1 0,-1 0 0,1-1 0,10 11 0,-15-18 0,-1 0 0,0 0 0,1 1 0,-1-1 0,0 0 0,1 0 0,-1 0 0,0 1 0,1-1 0,-1 0 0,0 0 0,1 0 0,-1 0 0,0 0 0,1 0 0,-1 0 0,1 0 0,-1 0 0,0 0 0,1 0 0,-1 0 0,1 0 0,-1 0 0,0 0 0,1 0 0,-1 0 0,0 0 0,1-1 0,-1 1 0,0 0 0,1 0 0,-1 0 0,0-1 0,1 1 0,-1 0 0,0 0 0,0-1 0,1 1 0,-1 0 0,0-1 0,0 1 0,0 0 0,1-1 0,-1 1 0,0 0 0,0-1 0,0 1 0,0 0 0,0-1 0,0 1 0,0-1 0,0 1 0,3-13 0,-1 0 0,-1 0 0,-1 1 0,1-1 0,-2 0 0,-3-21 0,2 9 0,-8-82-1365,0 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0.181"/>
    </inkml:context>
    <inkml:brush xml:id="br0">
      <inkml:brushProperty name="width" value="0.05" units="cm"/>
      <inkml:brushProperty name="height" value="0.05" units="cm"/>
    </inkml:brush>
  </inkml:definitions>
  <inkml:trace contextRef="#ctx0" brushRef="#br0">1 0 24575,'22'39'0,"-1"1"0,26 67 0,-5-10 0,-13-30 0,-21-46 0,0-1 0,1 1 0,1-2 0,1 1 0,1-1 0,1-1 0,26 30 0,-33-44-47,1 1 0,-1-1 0,1 0 0,0-1 0,0 0 0,0 0 0,0 0 0,1-1 0,-1 0-1,1 0 1,-1-1 0,1 0 0,0 0 0,0-1 0,-1 0 0,1-1 0,0 1 0,-1-1 0,1-1 0,0 1 0,-1-2 0,0 1-1,1-1 1,-1 0 0,0 0 0,0-1 0,-1 1 0,12-10 0,14-15-6779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0.924"/>
    </inkml:context>
    <inkml:brush xml:id="br0">
      <inkml:brushProperty name="width" value="0.05" units="cm"/>
      <inkml:brushProperty name="height" value="0.05" units="cm"/>
    </inkml:brush>
  </inkml:definitions>
  <inkml:trace contextRef="#ctx0" brushRef="#br0">377 1 24575,'4'0'0,"-7"4"0,-7 10 0,-11 11 0,-9 6 0,0 1 0,-4 4 0,-3 12 0,-5 7 0,1 6 0,-1 10 0,7 1 0,4-8 0,9-10 0,20-14 0,27-27 0,18-20 0,1-8-8191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1.516"/>
    </inkml:context>
    <inkml:brush xml:id="br0">
      <inkml:brushProperty name="width" value="0.05" units="cm"/>
      <inkml:brushProperty name="height" value="0.05" units="cm"/>
    </inkml:brush>
  </inkml:definitions>
  <inkml:trace contextRef="#ctx0" brushRef="#br0">0 1 24575,'5'0'0,"13"4"0,8 2 0,4-1 0,5-1 0,10-1 0,4 3 0,8 1 0,2-1 0,3-2 0,0-1 0,-6-2 0,-5 0 0,-2-1 0,-2 0 0,-4 0 0,-9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2.054"/>
    </inkml:context>
    <inkml:brush xml:id="br0">
      <inkml:brushProperty name="width" value="0.05" units="cm"/>
      <inkml:brushProperty name="height" value="0.05" units="cm"/>
    </inkml:brush>
  </inkml:definitions>
  <inkml:trace contextRef="#ctx0" brushRef="#br0">251 1 24575,'-4'12'0,"-6"13"0,-9 28 0,-10 25 0,-4 16 0,-1 17 0,5 12 0,8-4 0,3 0 0,5-17 0,5-17 0,-1-23 0,-3-22 0,0-18-8191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2.460"/>
    </inkml:context>
    <inkml:brush xml:id="br0">
      <inkml:brushProperty name="width" value="0.05" units="cm"/>
      <inkml:brushProperty name="height" value="0.05" units="cm"/>
    </inkml:brush>
  </inkml:definitions>
  <inkml:trace contextRef="#ctx0" brushRef="#br0">0 0 24575,'8'0'0,"33"5"0,38 4 0,27 6 0,0 1 0,-11-4 0,-16-3 0,-18-3 0,-11-3 0,-14-5 0,-12-4-8191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3.128"/>
    </inkml:context>
    <inkml:brush xml:id="br0">
      <inkml:brushProperty name="width" value="0.05" units="cm"/>
      <inkml:brushProperty name="height" value="0.05" units="cm"/>
    </inkml:brush>
  </inkml:definitions>
  <inkml:trace contextRef="#ctx0" brushRef="#br0">453 0 24575,'-8'0'0,"-12"13"0,-10 12 0,-13 11 0,-11 20 0,-10 17 0,-6 8 0,5-4 0,8-8 0,24-15 0,24-17 0,28-23 0,9-14-8191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3.760"/>
    </inkml:context>
    <inkml:brush xml:id="br0">
      <inkml:brushProperty name="width" value="0.05" units="cm"/>
      <inkml:brushProperty name="height" value="0.05" units="cm"/>
    </inkml:brush>
  </inkml:definitions>
  <inkml:trace contextRef="#ctx0" brushRef="#br0">105 0 24575,'22'0'0,"1"1"0,-1 1 0,1 1 0,-1 1 0,0 1 0,-1 1 0,33 12 0,-42-12 0,-1 0 0,1 0 0,-1 1 0,0 0 0,-1 1 0,0 1 0,0-1 0,0 1 0,-1 1 0,-1 0 0,0 0 0,0 1 0,-1 0 0,8 16 0,-8-10 0,0 1 0,-1 0 0,-1 0 0,0 0 0,-2 1 0,3 30 0,-5 119 0,-2-156 0,-3 48 0,-3-1 0,-3 1 0,-2-1 0,-3-1 0,-3 0 0,-27 60 0,-11 8 0,-113 183 0,167-305 0,-5 7 0,1 0 0,-2-1 0,1 0 0,-16 16 0,22-25 0,-1 0 0,1 1 0,0-1 0,-1 0 0,1 0 0,0 0 0,-1 0 0,1 0 0,-1-1 0,0 1 0,1 0 0,-1-1 0,0 1 0,1-1 0,-1 0 0,0 1 0,1-1 0,-1 0 0,0 0 0,0 0 0,1 0 0,-1 0 0,0-1 0,0 1 0,1 0 0,-1-1 0,0 1 0,1-1 0,-1 0 0,1 0 0,-1 1 0,1-1 0,-1 0 0,1 0 0,-1 0 0,1-1 0,0 1 0,0 0 0,0 0 0,-1-1 0,0-2 0,-34-56-1365,21 30-5461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4.659"/>
    </inkml:context>
    <inkml:brush xml:id="br0">
      <inkml:brushProperty name="width" value="0.05" units="cm"/>
      <inkml:brushProperty name="height" value="0.05" units="cm"/>
    </inkml:brush>
  </inkml:definitions>
  <inkml:trace contextRef="#ctx0" brushRef="#br0">1 20 24575,'4'-4'0,"6"-2"0,5 1 0,5 0 0,2 6 0,2 7 0,6 6 0,5 1 0,-2 2 0,-4 2 0,7-2 0,9-4 0,2-4 0,-3 0 0,-10 4 0,-10-1-8191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6.349"/>
    </inkml:context>
    <inkml:brush xml:id="br0">
      <inkml:brushProperty name="width" value="0.05" units="cm"/>
      <inkml:brushProperty name="height" value="0.05" units="cm"/>
    </inkml:brush>
  </inkml:definitions>
  <inkml:trace contextRef="#ctx0" brushRef="#br0">0 0 24575,'4'0'0,"10"0"0,7 0 0,12 0 0,9 0 0,2 0 0,-7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29.825"/>
    </inkml:context>
    <inkml:brush xml:id="br0">
      <inkml:brushProperty name="width" value="0.05" units="cm"/>
      <inkml:brushProperty name="height" value="0.05" units="cm"/>
    </inkml:brush>
  </inkml:definitions>
  <inkml:trace contextRef="#ctx0" brushRef="#br0">892 0 24575,'-31'13'0,"0"2"0,2 0 0,-55 39 0,50-32 0,-138 98 0,-123 73 0,242-161 0,34-20 0,-1 0 0,-39 16 0,57-27-54,0 0-1,0-1 0,0 1 1,0-1-1,0 1 1,0-1-1,0 0 0,0 1 1,0-1-1,-1 0 1,1 0-1,0-1 0,0 1 1,0 0-1,0-1 0,0 1 1,0-1-1,0 0 1,0 0-1,0 1 0,0-1 1,0-1-1,1 1 1,-3-1-1,-9-15-6771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3.375"/>
    </inkml:context>
    <inkml:brush xml:id="br0">
      <inkml:brushProperty name="width" value="0.05" units="cm"/>
      <inkml:brushProperty name="height" value="0.05" units="cm"/>
    </inkml:brush>
  </inkml:definitions>
  <inkml:trace contextRef="#ctx0" brushRef="#br0">539 0 24575,'-8'0'0,"-12"9"0,-10 23 0,-21 27 0,-11 13 0,2-3 0,2 5 0,3-3 0,6-9 0,4-2 0,9-7 0,6-13 0,9-5 0,7-8-8191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0.431"/>
    </inkml:context>
    <inkml:brush xml:id="br0">
      <inkml:brushProperty name="width" value="0.05" units="cm"/>
      <inkml:brushProperty name="height" value="0.05" units="cm"/>
    </inkml:brush>
  </inkml:definitions>
  <inkml:trace contextRef="#ctx0" brushRef="#br0">0 1 24575,'0'1443'0,"10"-1524"-1365,-4 16-5461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1.053"/>
    </inkml:context>
    <inkml:brush xml:id="br0">
      <inkml:brushProperty name="width" value="0.05" units="cm"/>
      <inkml:brushProperty name="height" value="0.05" units="cm"/>
    </inkml:brush>
  </inkml:definitions>
  <inkml:trace contextRef="#ctx0" brushRef="#br0">1 1 24575,'4'0'0,"10"0"0,6 0 0,5 0 0,10 0 0,12 0 0,23 0 0,21 0 0,28 0 0,19 4 0,11 10 0,2 2 0,-17 3 0,-32-6 0,-40-13 0,-36-12 0,-22-3-8191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1.984"/>
    </inkml:context>
    <inkml:brush xml:id="br0">
      <inkml:brushProperty name="width" value="0.05" units="cm"/>
      <inkml:brushProperty name="height" value="0.05" units="cm"/>
    </inkml:brush>
  </inkml:definitions>
  <inkml:trace contextRef="#ctx0" brushRef="#br0">722 0 24575,'-6'1'0,"0"0"0,0 0 0,0 0 0,0 1 0,0 0 0,1 0 0,-1 0 0,0 1 0,1 0 0,0 0 0,-6 4 0,-55 46 0,57-45 0,-138 141 0,109-106 0,-2-2 0,-1-1 0,-65 46 0,93-77 0,-11 7 0,1 0 0,-24 23 0,40-32 0,0 1 0,1-1 0,0 1 0,0 0 0,0 1 0,1-1 0,1 1 0,-1 0 0,-5 19 0,1 8 0,1 1 0,2 1 0,-3 60 0,10 120 0,1-122 0,-2-2-30,5 112-1305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2.962"/>
    </inkml:context>
    <inkml:brush xml:id="br0">
      <inkml:brushProperty name="width" value="0.05" units="cm"/>
      <inkml:brushProperty name="height" value="0.05" units="cm"/>
    </inkml:brush>
  </inkml:definitions>
  <inkml:trace contextRef="#ctx0" brushRef="#br0">1 2 24575,'154'-2'0,"160"5"0,-306-3 0,0 1 0,0 1 0,0-1 0,0 1 0,0 0 0,-1 1 0,1 0 0,-1 0 0,0 1 0,0 0 0,0 0 0,0 0 0,-1 1 0,1 0 0,-1 1 0,-1-1 0,1 1 0,-1 0 0,0 0 0,0 1 0,0 0 0,-1-1 0,6 15 0,3 11 0,-2 0 0,-1 1 0,-2 0 0,6 48 0,-2-19 0,-2 5 0,-3 1 0,-2 0 0,-10 130 0,-2-156 119,7-42-145,0 1-1,0-1 1,0 1-1,-1 0 1,1-1-1,0 1 1,-1-1-1,1 1 1,0-1-1,-1 1 1,1-1-1,0 1 1,-1-1-1,1 0 1,-1 1-1,1-1 1,-1 1-1,1-1 1,-1 0-1,0 0 1,1 1-1,-1-1 1,1 0-1,-1 0 1,0 0-1,1 1 1,-1-1-1,1 0 1,-1 0-1,0 0 1,1 0-1,-1 0 1,0 0-1,1 0 1,-1-1-1,1 1 1,-1 0-1,0 0 1,1 0-1,-1-1 1,1 1-1,-1 0 1,1-1-1,-1 1 1,1 0-1,-1-1 1,1 1-1,-1-1 1,1 1-1,-1 0 0,1-1 1,0 1-1,-1-1 1,1 1-1,-1-2 1,-19-22-6800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4.314"/>
    </inkml:context>
    <inkml:brush xml:id="br0">
      <inkml:brushProperty name="width" value="0.05" units="cm"/>
      <inkml:brushProperty name="height" value="0.05" units="cm"/>
    </inkml:brush>
  </inkml:definitions>
  <inkml:trace contextRef="#ctx0" brushRef="#br0">0 78 24575,'1'-3'0,"-1"0"0,1 1 0,0-1 0,0 1 0,0-1 0,0 1 0,0 0 0,0-1 0,1 1 0,-1 0 0,1 0 0,-1 0 0,1 0 0,0 0 0,0 0 0,0 0 0,0 1 0,0-1 0,0 1 0,1-1 0,-1 1 0,0 0 0,1 0 0,-1 0 0,1 0 0,-1 0 0,4 0 0,12-4 0,0 1 0,32-3 0,-37 5 0,1 1 0,-1-2 0,-1 2 0,1 0 0,0 0 0,-1 1 0,25 3 0,-35-3 0,1 1 0,-1 0 0,0 0 0,0 0 0,1 0 0,-1 0 0,0 0 0,0 0 0,0 1 0,0-1 0,0 1 0,0-1 0,0 1 0,-1 0 0,1 0 0,-1 0 0,1 0 0,-1 0 0,0 0 0,1 0 0,-1 0 0,0 0 0,-1 1 0,1-1 0,0 0 0,-1 1 0,1-1 0,-1 1 0,0-1 0,0 1 0,1-1 0,-2 1 0,1-1 0,0 0 0,0 1 0,-2 3 0,-1 10 0,-2-1 0,1 0 0,-2 1 0,0-1 0,-1-1 0,0 0 0,-15 22 0,12-20 0,1-1 0,0 1 0,1 1 0,1 0 0,-5 18 0,10-11-1365,6-8-5461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35.167"/>
    </inkml:context>
    <inkml:brush xml:id="br0">
      <inkml:brushProperty name="width" value="0.05" units="cm"/>
      <inkml:brushProperty name="height" value="0.05" units="cm"/>
    </inkml:brush>
  </inkml:definitions>
  <inkml:trace contextRef="#ctx0" brushRef="#br0">0 1 24575,'1242'0'-1365,"-1217"0"-5461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29.733"/>
    </inkml:context>
    <inkml:brush xml:id="br0">
      <inkml:brushProperty name="width" value="0.05" units="cm"/>
      <inkml:brushProperty name="height" value="0.05" units="cm"/>
    </inkml:brush>
  </inkml:definitions>
  <inkml:trace contextRef="#ctx0" brushRef="#br0">0 1 24575,'0'4'0,"4"2"0,6 12 0,9 11 0,6 18 0,3 9 0,1 4 0,-1-9 0,-4-13-8191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0.604"/>
    </inkml:context>
    <inkml:brush xml:id="br0">
      <inkml:brushProperty name="width" value="0.05" units="cm"/>
      <inkml:brushProperty name="height" value="0.05" units="cm"/>
    </inkml:brush>
  </inkml:definitions>
  <inkml:trace contextRef="#ctx0" brushRef="#br0">453 0 24575,'-5'2'0,"1"0"0,-1 0 0,1 0 0,0 0 0,0 1 0,0 0 0,0 0 0,0 0 0,0 0 0,1 1 0,-1 0 0,1-1 0,-3 6 0,-4 2 0,-34 40 0,3 3 0,2 1 0,-56 107 0,-3 3 0,88-149 0,0 0 0,1 0 0,0 1 0,1 0 0,2 0 0,-8 27 0,13-43 2,1 0 0,0-1 0,0 1 0,-1 0 0,1 0-1,0 0 1,0 0 0,0-1 0,0 1 0,0 0 0,0 0 0,0 0 0,1 0-1,-1-1 1,0 1 0,0 0 0,1 0 0,-1 0 0,0-1 0,1 1-1,-1 0 1,1 0 0,-1-1 0,1 1 0,-1 0 0,1-1 0,-1 1 0,1-1-1,0 1 1,-1-1 0,1 1 0,0-1 0,0 1 0,-1-1 0,1 0-1,0 1 1,1-1 0,30 0-1438,2-9-5390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1.413"/>
    </inkml:context>
    <inkml:brush xml:id="br0">
      <inkml:brushProperty name="width" value="0.05" units="cm"/>
      <inkml:brushProperty name="height" value="0.05" units="cm"/>
    </inkml:brush>
  </inkml:definitions>
  <inkml:trace contextRef="#ctx0" brushRef="#br0">1 0 24575,'4'0'0,"14"0"0,8 0 0,9 0 0,5 0 0,10 0 0,8 0 0,16 0 0,-5 4 0,-11 2 0,-9-1 0,-11-1 0,-10-1-8191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2.585"/>
    </inkml:context>
    <inkml:brush xml:id="br0">
      <inkml:brushProperty name="width" value="0.05" units="cm"/>
      <inkml:brushProperty name="height" value="0.05" units="cm"/>
    </inkml:brush>
  </inkml:definitions>
  <inkml:trace contextRef="#ctx0" brushRef="#br0">1 1 24575,'4'0'0,"10"0"0,11 0 0,14 0 0,12 0 0,11 0 0,-1 0 0,1 0 0,7 0 0,-8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4.148"/>
    </inkml:context>
    <inkml:brush xml:id="br0">
      <inkml:brushProperty name="width" value="0.05" units="cm"/>
      <inkml:brushProperty name="height" value="0.05" units="cm"/>
    </inkml:brush>
  </inkml:definitions>
  <inkml:trace contextRef="#ctx0" brushRef="#br0">0 0 24575,'17'0'0,"18"0"0,16 0 0,15 0 0,31 0 0,32 0 0,36 0 0,20 0 0,-2 5 0,-14 4 0,-28 2 0,-33-1 0,-36-3-8191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4.281"/>
    </inkml:context>
    <inkml:brush xml:id="br0">
      <inkml:brushProperty name="width" value="0.05" units="cm"/>
      <inkml:brushProperty name="height" value="0.05" units="cm"/>
    </inkml:brush>
  </inkml:definitions>
  <inkml:trace contextRef="#ctx0" brushRef="#br0">594 1 24575,'-1'3'0,"-1"1"0,1 0 0,-1 0 0,0 0 0,-1-1 0,1 1 0,0-1 0,-1 0 0,0 0 0,0 0 0,-3 3 0,-7 8 0,1 2 0,-35 47 0,-87 91 0,128-149 0,1 1 0,-2-1 0,1 0 0,-1 0 0,0-1 0,0 0 0,0 0 0,0-1 0,-1 0 0,1 0 0,-1-1 0,0 0 0,0 0 0,0 0 0,0-1 0,0-1 0,0 1 0,0-1 0,0-1 0,-15-2 0,12 1 0,1-2 0,0 1 0,0-1 0,0-1 0,0 1 0,0-2 0,1 0 0,0 0 0,1 0 0,-1-1 0,1 0 0,0-1 0,1 0 0,-13-16 0,15 15 0,-1 0 0,1 0 0,0 0 0,1-1 0,-5-13 0,9 21 0,-1 1 0,0-1 0,0 0 0,1 0 0,-1 0 0,1 0 0,-1 0 0,1 0 0,0 1 0,0-1 0,0 0 0,0 0 0,0 0 0,0 0 0,1 0 0,-1 0 0,1 0 0,-1 0 0,1 0 0,-1 0 0,1 1 0,0-1 0,0 0 0,0 0 0,0 1 0,1-1 0,-1 1 0,0-1 0,0 1 0,1 0 0,-1-1 0,1 1 0,0 0 0,-1 0 0,3-1 0,-1 1 0,-1 1 0,0 0 0,0 0 0,0 0 0,1 0 0,-1 0 0,0 1 0,0-1 0,0 1 0,0-1 0,0 1 0,0 0 0,0 0 0,0 0 0,0 0 0,0 0 0,0 0 0,0 0 0,-1 1 0,1-1 0,0 1 0,2 2 0,37 47 0,-30-37 0,220 308 0,-207-286 0,-11-17-341,1 0 0,0-1-1,25 23 1,-9-18-6485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4.808"/>
    </inkml:context>
    <inkml:brush xml:id="br0">
      <inkml:brushProperty name="width" value="0.05" units="cm"/>
      <inkml:brushProperty name="height" value="0.05" units="cm"/>
    </inkml:brush>
  </inkml:definitions>
  <inkml:trace contextRef="#ctx0" brushRef="#br0">1 26 24575,'8'0'0,"20"-4"0,13-2 0,34 1 0,20 1 0,3 1 0,1 1 0,-11 1 0,-18 0 0,-20 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5.369"/>
    </inkml:context>
    <inkml:brush xml:id="br0">
      <inkml:brushProperty name="width" value="0.05" units="cm"/>
      <inkml:brushProperty name="height" value="0.05" units="cm"/>
    </inkml:brush>
  </inkml:definitions>
  <inkml:trace contextRef="#ctx0" brushRef="#br0">252 0 24575,'-8'0'0,"-8"4"0,-12 10 0,-7 24 0,-5 13 0,4 11 0,3 7 0,9-4 0,7-4 0,7-4 0,5-8 0,8-12 0,3-13-8191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6.992"/>
    </inkml:context>
    <inkml:brush xml:id="br0">
      <inkml:brushProperty name="width" value="0.05" units="cm"/>
      <inkml:brushProperty name="height" value="0.05" units="cm"/>
    </inkml:brush>
  </inkml:definitions>
  <inkml:trace contextRef="#ctx0" brushRef="#br0">1 1565 24575,'1'-1'0,"0"1"0,0 0 0,0 0 0,0-1 0,0 1 0,0-1 0,0 1 0,0-1 0,0 1 0,0-1 0,0 1 0,0-1 0,0 0 0,0 0 0,0 1 0,0-1 0,-1 0 0,1 0 0,0 0 0,-1 0 0,1 0 0,0-2 0,11-26 0,-11 25 0,12-48 0,-2 0 0,-2-1 0,2-82 0,-6 72 0,9-177 0,17-161 0,-21 335 0,2 0 0,3 2 0,3 0 0,27-64 0,-40 117 0,0 1 0,0-1 0,1 1 0,0 0 0,1 1 0,0-1 0,0 2 0,14-14 0,-18 19 0,1 0 0,1 0 0,-1 0 0,0 1 0,1-1 0,-1 1 0,1 0 0,0 0 0,0 1 0,-1-1 0,1 1 0,0 0 0,0 1 0,0-1 0,1 1 0,-1 0 0,0 0 0,0 0 0,0 1 0,0 0 0,0 0 0,5 2 0,9 4 0,-1 2 0,0 0 0,-1 1 0,0 0 0,0 2 0,-1 0 0,-1 0 0,0 2 0,-1 0 0,0 0 0,-1 2 0,-1-1 0,0 2 0,15 28 0,-25-41 0,0-1 0,-1 1 0,1 0 0,-1 0 0,0 0 0,0 0 0,0 0 0,0 0 0,-1 0 0,0 0 0,0 0 0,0 0 0,0 0 0,0 0 0,-1 0 0,0 1 0,0-1 0,0-1 0,0 1 0,-1 0 0,1 0 0,-1 0 0,-2 3 0,-3 1 0,0 0 0,0 0 0,0 0 0,-1-1 0,0 0 0,-1-1 0,-13 8 0,21-13 0,0 0 0,0 0 0,-1-1 0,1 1 0,0 0 0,0 0 0,0 0 0,0 0 0,0 1 0,0-1 0,0 0 0,0 0 0,1 0 0,-1 1 0,0-1 0,1 0 0,-1 1 0,1-1 0,-1 1 0,1-1 0,0 1 0,-1-1 0,1 1 0,0-1 0,0 0 0,0 1 0,0-1 0,1 1 0,-1-1 0,0 1 0,1-1 0,-1 1 0,0-1 0,1 0 0,0 1 0,-1-1 0,2 2 0,4 6 0,1 0 0,0-1 0,0 1 0,13 11 0,17 21 0,-34-36 0,-1 0 0,0 0 0,0 1 0,0-1 0,0 1 0,-1-1 0,0 1 0,0-1 0,-1 1 0,1 0 0,-1 0 0,0-1 0,-1 1 0,0 0 0,1-1 0,-2 1 0,1 0 0,-3 6 0,1-5 0,-1-1 0,1 0 0,-1 0 0,0 0 0,-1 0 0,1-1 0,-1 1 0,0-1 0,-1 0 0,1-1 0,-1 1 0,0-1 0,0 0 0,-8 4 0,-13 4 16,0-1 0,-1-1 0,0-1 1,0-2-1,-1 0 0,-30 2 0,-176 3-1268,222-12 1026,-60 0-6600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7.884"/>
    </inkml:context>
    <inkml:brush xml:id="br0">
      <inkml:brushProperty name="width" value="0.05" units="cm"/>
      <inkml:brushProperty name="height" value="0.05" units="cm"/>
    </inkml:brush>
  </inkml:definitions>
  <inkml:trace contextRef="#ctx0" brushRef="#br0">0 1 24575,'11'-1'0,"1"1"0,-1 0 0,0 1 0,1 1 0,-1 0 0,0 0 0,0 1 0,0 0 0,-1 1 0,1 0 0,-1 1 0,0 0 0,0 1 0,0 0 0,-1 0 0,14 13 0,7 10 0,-2 1 0,0 1 0,-2 1 0,-2 2 0,-1 0 0,-1 1 0,-3 2 0,0 0 0,-3 1 0,-1 0 0,-1 2 0,-3-1 0,-1 2 0,8 70 0,-18-60-1365,-1-31-5461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9:38.461"/>
    </inkml:context>
    <inkml:brush xml:id="br0">
      <inkml:brushProperty name="width" value="0.05" units="cm"/>
      <inkml:brushProperty name="height" value="0.05" units="cm"/>
    </inkml:brush>
  </inkml:definitions>
  <inkml:trace contextRef="#ctx0" brushRef="#br0">615 6 24575,'0'-5'0,"-8"4"0,-8 1 0,-8 1 0,-10 13 0,-23 17 0,-15 11 0,-12 15 0,0 7 0,6-4 0,12-3 0,12-8 0,17-12-8191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4.832"/>
    </inkml:context>
    <inkml:brush xml:id="br0">
      <inkml:brushProperty name="width" value="0.05" units="cm"/>
      <inkml:brushProperty name="height" value="0.05" units="cm"/>
    </inkml:brush>
  </inkml:definitions>
  <inkml:trace contextRef="#ctx0" brushRef="#br0">0 0 24575,'0'9'0,"0"2"-8191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5.268"/>
    </inkml:context>
    <inkml:brush xml:id="br0">
      <inkml:brushProperty name="width" value="0.05" units="cm"/>
      <inkml:brushProperty name="height" value="0.05" units="cm"/>
    </inkml:brush>
  </inkml:definitions>
  <inkml:trace contextRef="#ctx0" brushRef="#br0">0 1 24575,'4'4'0,"10"2"0,7-1 0,3 0 0,-1-2-8191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5.921"/>
    </inkml:context>
    <inkml:brush xml:id="br0">
      <inkml:brushProperty name="width" value="0.05" units="cm"/>
      <inkml:brushProperty name="height" value="0.05" units="cm"/>
    </inkml:brush>
  </inkml:definitions>
  <inkml:trace contextRef="#ctx0" brushRef="#br0">0 1 24575,'12'-1'0,"1"2"0,-1 0 0,0 0 0,0 1 0,0 1 0,0 0 0,0 0 0,-1 1 0,0 1 0,1 0 0,-2 0 0,1 1 0,14 11 0,-3-1 0,-1 0 0,-1 2 0,0 1 0,-2 0 0,0 1 0,-1 1 0,-1 1 0,-1 0 0,-1 1 0,22 49 0,-4 10 0,44 171 0,-63-201 0,16 72 0,-27-199-1365,-2 16-5461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6.732"/>
    </inkml:context>
    <inkml:brush xml:id="br0">
      <inkml:brushProperty name="width" value="0.05" units="cm"/>
      <inkml:brushProperty name="height" value="0.05" units="cm"/>
    </inkml:brush>
  </inkml:definitions>
  <inkml:trace contextRef="#ctx0" brushRef="#br0">947 6 24575,'0'-4'0,"-9"3"0,-2 5 0,-8 7 0,-9 10 0,-17 17 0,-13 20 0,-13 12 0,-12 16 0,-17 13 0,-4 4 0,0-5 0,8-9 0,12-17 0,8-11 0,17-16-8191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8.921"/>
    </inkml:context>
    <inkml:brush xml:id="br0">
      <inkml:brushProperty name="width" value="0.05" units="cm"/>
      <inkml:brushProperty name="height" value="0.05" units="cm"/>
    </inkml:brush>
  </inkml:definitions>
  <inkml:trace contextRef="#ctx0" brushRef="#br0">510 2 24575,'95'-2'0,"105"4"0,-198-2 0,0 0 0,0 0 0,0 0 0,0 1 0,0-1 0,0 0 0,0 1 0,0 0 0,0-1 0,0 1 0,0 0 0,0 0 0,0 0 0,0 0 0,0 0 0,-1 1 0,1-1 0,2 3 0,-4-3 0,1 0 0,-1 0 0,1 1 0,-1-1 0,0 0 0,1 0 0,-1 1 0,0-1 0,0 0 0,0 1 0,0-1 0,0 0 0,-1 1 0,1-1 0,0 0 0,0 0 0,-1 1 0,1-1 0,-1 0 0,1 0 0,-1 0 0,0 1 0,-5 7 0,1-2 0,-1 1 0,-1-1 0,1 1 0,-1-2 0,-12 10 0,-728 592 0,742-605 0,0 1 0,1 0 0,-1 0 0,1 0 0,0 0 0,-6 8 0,10-11 0,0-1 0,0 1 0,0-1 0,-1 0 0,1 1 0,0-1 0,0 1 0,0-1 0,0 0 0,0 1 0,0-1 0,0 1 0,0-1 0,0 1 0,0-1 0,0 0 0,0 1 0,0-1 0,0 1 0,0-1 0,1 0 0,-1 1 0,0-1 0,0 1 0,0-1 0,1 0 0,-1 1 0,0-1 0,0 0 0,1 1 0,-1-1 0,0 0 0,1 1 0,29 6 0,386-6 0,-132-5 0,43 19 0,84-1 0,-362-18 120,-48 4-145,-1 0 0,1 0 1,-1 0-1,1 0 0,-1 0 0,1 0 1,0 0-1,-1 0 0,1 0 0,-1 0 1,1-1-1,-1 1 0,1 0 0,-1 0 1,1 0-1,-1-1 0,1 1 0,-1 0 1,1-1-1,-1 1 0,1 0 0,-1-1 1,0 1-1,1-1 0,-1 1 0,0-1 1,1 1-1,-1-1 0,0 1 0,1-1 1,-1 1-1,0-1 0,0 1 0,0-1 1,0 1-1,1-1 0,-1 1 0,0-1 1,0 0-1,0 1 0,0-1 0,0 1 1,0-1-1,-1 1 0,1-1 0,0 0 1,0 1-1,0-1 0,0 1 0,-1-1 1,1 1-1,0-1 0,0 1 0,-1-1 1,1 1-1,0 0 0,-1-1 0,1 1 1,-1-1-1,-29-23-6801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2T11:14:19.528"/>
    </inkml:context>
    <inkml:brush xml:id="br0">
      <inkml:brushProperty name="width" value="0.05" units="cm"/>
      <inkml:brushProperty name="height" value="0.05" units="cm"/>
    </inkml:brush>
  </inkml:definitions>
  <inkml:trace contextRef="#ctx0" brushRef="#br0">25 0 24575,'-25'1635'0,"34"-1907"-1365,-3 144-5461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C82EDE32-D3D3-4788-AF13-8AD465CBF1BD}"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323DFF69-8FFF-4DDC-96E8-B5B0A47D771B}"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72250" y="304800"/>
            <a:ext cx="1962150" cy="5791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304800"/>
            <a:ext cx="5734050" cy="5791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086ADFD3-60DD-4EC9-B956-52157C4EB62C}"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CF987673-A33A-4616-BF93-3E653688DA95}"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72250" y="304800"/>
            <a:ext cx="1962150" cy="5791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304800"/>
            <a:ext cx="5734050" cy="5791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en-US" altLang="zh-TW"/>
          </a:p>
        </p:txBody>
      </p:sp>
      <p:sp>
        <p:nvSpPr>
          <p:cNvPr id="5" name="投影片編號版面配置區 4"/>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AAE86E65-E516-4A69-A940-E62012401CED}"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53C3AD5E-725A-4D7D-BF07-8302E9F548C4}"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lvl1pPr>
              <a:defRPr/>
            </a:lvl1pPr>
          </a:lstStyle>
          <a:p>
            <a:pPr>
              <a:defRPr/>
            </a:pPr>
            <a:endParaRPr lang="en-US" altLang="zh-TW"/>
          </a:p>
        </p:txBody>
      </p:sp>
      <p:sp>
        <p:nvSpPr>
          <p:cNvPr id="8" name="投影片編號版面配置區 7"/>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F7BBECC0-2BD3-423E-9931-BD923EB908F2}"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lvl1pPr>
              <a:defRPr/>
            </a:lvl1pPr>
          </a:lstStyle>
          <a:p>
            <a:pPr>
              <a:defRPr/>
            </a:pPr>
            <a:endParaRPr lang="en-US" altLang="zh-TW"/>
          </a:p>
        </p:txBody>
      </p:sp>
      <p:sp>
        <p:nvSpPr>
          <p:cNvPr id="4" name="投影片編號版面配置區 3"/>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2996D07C-4C4D-442F-8CBD-9DB9A97A0E94}"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pPr>
              <a:defRPr/>
            </a:pPr>
            <a:endParaRPr lang="en-US" altLang="zh-TW"/>
          </a:p>
        </p:txBody>
      </p:sp>
      <p:sp>
        <p:nvSpPr>
          <p:cNvPr id="3" name="投影片編號版面配置區 2"/>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18F2E3D3-0EE7-4DD2-A028-FC2B8966DB33}"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0FFA75AC-E8CE-44A5-A5E8-EA165946BCBF}"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lvl1pPr>
              <a:defRPr/>
            </a:lvl1pPr>
          </a:lstStyle>
          <a:p>
            <a:pPr>
              <a:defRPr/>
            </a:pPr>
            <a:endParaRPr lang="en-US" altLang="zh-TW"/>
          </a:p>
        </p:txBody>
      </p:sp>
      <p:sp>
        <p:nvSpPr>
          <p:cNvPr id="6" name="投影片編號版面配置區 5"/>
          <p:cNvSpPr>
            <a:spLocks noGrp="1"/>
          </p:cNvSpPr>
          <p:nvPr>
            <p:ph type="sldNum" sz="quarter" idx="11"/>
          </p:nvPr>
        </p:nvSpPr>
        <p:spPr/>
        <p:txBody>
          <a:bodyPr/>
          <a:lstStyle>
            <a:lvl1pPr>
              <a:defRPr smtClean="0"/>
            </a:lvl1pPr>
          </a:lstStyle>
          <a:p>
            <a:pPr>
              <a:defRPr/>
            </a:pPr>
            <a:r>
              <a:rPr lang="zh-TW" altLang="en-US"/>
              <a:t>統計學：觀念、方法、應用 </a:t>
            </a:r>
            <a:r>
              <a:rPr lang="en-US" altLang="zh-TW"/>
              <a:t>3/e      </a:t>
            </a:r>
            <a:r>
              <a:rPr lang="en-US" altLang="zh-TW">
                <a:ea typeface="+mn-ea"/>
              </a:rPr>
              <a:t>1-</a:t>
            </a:r>
            <a:fld id="{5CC313E5-9198-4B37-BC04-490D0129FC57}" type="slidenum">
              <a:rPr lang="en-US" altLang="zh-TW">
                <a:ea typeface="+mn-ea"/>
              </a:rPr>
              <a:pPr>
                <a:defRPr/>
              </a:pPr>
              <a:t>‹#›</a:t>
            </a:fld>
            <a:endParaRPr lang="en-US" altLang="zh-TW">
              <a:ea typeface="+mn-ea"/>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970" name="Picture 7" descr="D:\工作資料 (位於 Plan16)\書籍內容相關\未出版\DS274統計學\T.jpg"/>
          <p:cNvPicPr>
            <a:picLocks noChangeAspect="1" noChangeArrowheads="1"/>
          </p:cNvPicPr>
          <p:nvPr/>
        </p:nvPicPr>
        <p:blipFill>
          <a:blip r:embed="rId13" cstate="print"/>
          <a:srcRect/>
          <a:stretch>
            <a:fillRect/>
          </a:stretch>
        </p:blipFill>
        <p:spPr bwMode="auto">
          <a:xfrm>
            <a:off x="6375400" y="6251575"/>
            <a:ext cx="2768600" cy="606425"/>
          </a:xfrm>
          <a:prstGeom prst="rect">
            <a:avLst/>
          </a:prstGeom>
          <a:noFill/>
          <a:ln w="9525">
            <a:noFill/>
            <a:miter lim="800000"/>
            <a:headEnd/>
            <a:tailEnd/>
          </a:ln>
        </p:spPr>
      </p:pic>
      <p:pic>
        <p:nvPicPr>
          <p:cNvPr id="83971" name="Picture 8" descr="D:\工作資料 (位於 Plan16)\書籍內容相關\未出版\DS274統計學\T!.jpg"/>
          <p:cNvPicPr>
            <a:picLocks noChangeAspect="1" noChangeArrowheads="1"/>
          </p:cNvPicPr>
          <p:nvPr/>
        </p:nvPicPr>
        <p:blipFill>
          <a:blip r:embed="rId14" cstate="print"/>
          <a:srcRect/>
          <a:stretch>
            <a:fillRect/>
          </a:stretch>
        </p:blipFill>
        <p:spPr bwMode="auto">
          <a:xfrm>
            <a:off x="0" y="0"/>
            <a:ext cx="304800" cy="6858000"/>
          </a:xfrm>
          <a:prstGeom prst="rect">
            <a:avLst/>
          </a:prstGeom>
          <a:noFill/>
          <a:ln w="9525">
            <a:noFill/>
            <a:miter lim="800000"/>
            <a:headEnd/>
            <a:tailEnd/>
          </a:ln>
        </p:spPr>
      </p:pic>
      <p:pic>
        <p:nvPicPr>
          <p:cNvPr id="83972" name="Picture 9" descr="D:\工作資料 (位於 Plan16)\書籍內容相關\未出版\DS274統計學\02.jpg"/>
          <p:cNvPicPr>
            <a:picLocks noChangeAspect="1" noChangeArrowheads="1"/>
          </p:cNvPicPr>
          <p:nvPr/>
        </p:nvPicPr>
        <p:blipFill>
          <a:blip r:embed="rId15" cstate="print"/>
          <a:srcRect/>
          <a:stretch>
            <a:fillRect/>
          </a:stretch>
        </p:blipFill>
        <p:spPr bwMode="auto">
          <a:xfrm>
            <a:off x="381000" y="1447800"/>
            <a:ext cx="8153400" cy="152400"/>
          </a:xfrm>
          <a:prstGeom prst="rect">
            <a:avLst/>
          </a:prstGeom>
          <a:noFill/>
          <a:ln w="9525">
            <a:noFill/>
            <a:miter lim="800000"/>
            <a:headEnd/>
            <a:tailEnd/>
          </a:ln>
        </p:spPr>
      </p:pic>
      <p:sp>
        <p:nvSpPr>
          <p:cNvPr id="83973" name="Rectangle 2"/>
          <p:cNvSpPr>
            <a:spLocks noGrp="1" noChangeArrowheads="1"/>
          </p:cNvSpPr>
          <p:nvPr>
            <p:ph type="title"/>
          </p:nvPr>
        </p:nvSpPr>
        <p:spPr bwMode="auto">
          <a:xfrm>
            <a:off x="7620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83974"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日期版面配置區 3"/>
          <p:cNvSpPr>
            <a:spLocks noGrp="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endParaRPr lang="en-US" altLang="zh-TW"/>
          </a:p>
        </p:txBody>
      </p:sp>
      <p:sp>
        <p:nvSpPr>
          <p:cNvPr id="11" name="投影片編號版面配置區 4"/>
          <p:cNvSpPr>
            <a:spLocks noGrp="1"/>
          </p:cNvSpPr>
          <p:nvPr>
            <p:ph type="sldNum" sz="quarter" idx="4"/>
          </p:nvPr>
        </p:nvSpPr>
        <p:spPr bwMode="auto">
          <a:xfrm>
            <a:off x="7239000" y="60198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000" b="1">
                <a:latin typeface="Arial" pitchFamily="34" charset="0"/>
              </a:defRPr>
            </a:lvl1pPr>
          </a:lstStyle>
          <a:p>
            <a:pPr>
              <a:defRPr/>
            </a:pPr>
            <a:r>
              <a:rPr lang="zh-TW" altLang="en-US"/>
              <a:t>統計學：觀念、方法、應用 </a:t>
            </a:r>
            <a:r>
              <a:rPr lang="en-US" altLang="zh-TW"/>
              <a:t>3/e      </a:t>
            </a:r>
            <a:r>
              <a:rPr lang="en-US" altLang="zh-TW">
                <a:ea typeface="+mn-ea"/>
              </a:rPr>
              <a:t>1-</a:t>
            </a:r>
            <a:fld id="{04E73E0E-4B33-4ABE-8D95-01A09A4C29CA}" type="slidenum">
              <a:rPr lang="en-US" altLang="zh-TW">
                <a:ea typeface="+mn-ea"/>
              </a:rPr>
              <a:pPr>
                <a:defRPr/>
              </a:pPr>
              <a:t>‹#›</a:t>
            </a:fld>
            <a:endParaRPr lang="en-US" altLang="zh-TW">
              <a:ea typeface="+mn-ea"/>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zoom/>
  </p:transition>
  <p:txStyles>
    <p:titleStyle>
      <a:lvl1pPr algn="ctr" rtl="0" fontAlgn="base">
        <a:spcBef>
          <a:spcPct val="0"/>
        </a:spcBef>
        <a:spcAft>
          <a:spcPct val="0"/>
        </a:spcAft>
        <a:defRPr kumimoji="1" sz="4400" b="1">
          <a:solidFill>
            <a:srgbClr val="3366CC"/>
          </a:solidFill>
          <a:latin typeface="+mj-lt"/>
          <a:ea typeface="+mj-ea"/>
          <a:cs typeface="+mj-cs"/>
        </a:defRPr>
      </a:lvl1pPr>
      <a:lvl2pPr algn="ctr" rtl="0" fontAlgn="base">
        <a:spcBef>
          <a:spcPct val="0"/>
        </a:spcBef>
        <a:spcAft>
          <a:spcPct val="0"/>
        </a:spcAft>
        <a:defRPr kumimoji="1" sz="4400" b="1">
          <a:solidFill>
            <a:srgbClr val="3366CC"/>
          </a:solidFill>
          <a:latin typeface="Times New Roman" pitchFamily="18" charset="0"/>
          <a:ea typeface="新細明體" pitchFamily="18" charset="-120"/>
        </a:defRPr>
      </a:lvl2pPr>
      <a:lvl3pPr algn="ctr" rtl="0" fontAlgn="base">
        <a:spcBef>
          <a:spcPct val="0"/>
        </a:spcBef>
        <a:spcAft>
          <a:spcPct val="0"/>
        </a:spcAft>
        <a:defRPr kumimoji="1" sz="4400" b="1">
          <a:solidFill>
            <a:srgbClr val="3366CC"/>
          </a:solidFill>
          <a:latin typeface="Times New Roman" pitchFamily="18" charset="0"/>
          <a:ea typeface="新細明體" pitchFamily="18" charset="-120"/>
        </a:defRPr>
      </a:lvl3pPr>
      <a:lvl4pPr algn="ctr" rtl="0" fontAlgn="base">
        <a:spcBef>
          <a:spcPct val="0"/>
        </a:spcBef>
        <a:spcAft>
          <a:spcPct val="0"/>
        </a:spcAft>
        <a:defRPr kumimoji="1" sz="4400" b="1">
          <a:solidFill>
            <a:srgbClr val="3366CC"/>
          </a:solidFill>
          <a:latin typeface="Times New Roman" pitchFamily="18" charset="0"/>
          <a:ea typeface="新細明體" pitchFamily="18" charset="-120"/>
        </a:defRPr>
      </a:lvl4pPr>
      <a:lvl5pPr algn="ctr" rtl="0" fontAlgn="base">
        <a:spcBef>
          <a:spcPct val="0"/>
        </a:spcBef>
        <a:spcAft>
          <a:spcPct val="0"/>
        </a:spcAft>
        <a:defRPr kumimoji="1" sz="4400" b="1">
          <a:solidFill>
            <a:srgbClr val="3366CC"/>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3366CC"/>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3366CC"/>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3366CC"/>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3366CC"/>
          </a:solidFill>
          <a:latin typeface="Times New Roman" pitchFamily="18" charset="0"/>
          <a:ea typeface="新細明體" pitchFamily="18" charset="-120"/>
        </a:defRPr>
      </a:lvl9pPr>
    </p:titleStyle>
    <p:bodyStyle>
      <a:lvl1pPr marL="342900" indent="-342900" algn="l" rtl="0" fontAlgn="base">
        <a:spcBef>
          <a:spcPct val="20000"/>
        </a:spcBef>
        <a:spcAft>
          <a:spcPct val="0"/>
        </a:spcAft>
        <a:buChar char="•"/>
        <a:defRPr kumimoji="1" sz="3200" b="1">
          <a:solidFill>
            <a:srgbClr val="FF9900"/>
          </a:solidFill>
          <a:latin typeface="+mn-lt"/>
          <a:ea typeface="+mn-ea"/>
          <a:cs typeface="+mn-cs"/>
        </a:defRPr>
      </a:lvl1pPr>
      <a:lvl2pPr marL="742950" indent="-285750" algn="l" rtl="0" fontAlgn="base">
        <a:spcBef>
          <a:spcPct val="20000"/>
        </a:spcBef>
        <a:spcAft>
          <a:spcPct val="0"/>
        </a:spcAft>
        <a:buChar char="–"/>
        <a:defRPr kumimoji="1" sz="2800" b="1">
          <a:solidFill>
            <a:srgbClr val="008000"/>
          </a:solidFill>
          <a:latin typeface="+mn-lt"/>
          <a:ea typeface="+mn-ea"/>
        </a:defRPr>
      </a:lvl2pPr>
      <a:lvl3pPr marL="1143000" indent="-228600" algn="l" rtl="0" fontAlgn="base">
        <a:spcBef>
          <a:spcPct val="20000"/>
        </a:spcBef>
        <a:spcAft>
          <a:spcPct val="0"/>
        </a:spcAft>
        <a:buChar char="•"/>
        <a:defRPr kumimoji="1" sz="2400" b="1">
          <a:solidFill>
            <a:srgbClr val="FF3399"/>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138" name="Picture 8" descr="D:\工作資料 (位於 Plan16)\書籍內容相關\未出版\DS274統計學\03.jpg"/>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1" name="Text Box 9"/>
          <p:cNvSpPr txBox="1">
            <a:spLocks noChangeArrowheads="1"/>
          </p:cNvSpPr>
          <p:nvPr/>
        </p:nvSpPr>
        <p:spPr bwMode="auto">
          <a:xfrm>
            <a:off x="4922838" y="762000"/>
            <a:ext cx="396875" cy="6096000"/>
          </a:xfrm>
          <a:prstGeom prst="rect">
            <a:avLst/>
          </a:prstGeom>
          <a:noFill/>
          <a:ln w="9525">
            <a:noFill/>
            <a:miter lim="800000"/>
            <a:headEnd/>
            <a:tailEnd/>
          </a:ln>
          <a:effectLst/>
        </p:spPr>
        <p:txBody>
          <a:bodyPr vert="eaVert">
            <a:spAutoFit/>
          </a:bodyPr>
          <a:lstStyle/>
          <a:p>
            <a:pPr>
              <a:spcBef>
                <a:spcPct val="50000"/>
              </a:spcBef>
              <a:defRPr/>
            </a:pPr>
            <a:r>
              <a:rPr lang="zh-TW" altLang="en-US" sz="1400" b="1">
                <a:latin typeface="標楷體" pitchFamily="65" charset="-120"/>
                <a:ea typeface="標楷體" pitchFamily="65" charset="-120"/>
              </a:rPr>
              <a:t>統計學：觀念、方法、應用 </a:t>
            </a:r>
            <a:r>
              <a:rPr lang="en-US" altLang="zh-TW" sz="1400" b="1">
                <a:latin typeface="標楷體" pitchFamily="65" charset="-120"/>
                <a:ea typeface="標楷體" pitchFamily="65" charset="-120"/>
              </a:rPr>
              <a:t>| </a:t>
            </a:r>
            <a:r>
              <a:rPr lang="zh-TW" altLang="en-US" sz="1400" b="1">
                <a:latin typeface="標楷體" pitchFamily="65" charset="-120"/>
                <a:ea typeface="標楷體" pitchFamily="65" charset="-120"/>
              </a:rPr>
              <a:t>賀力行、林淑萍、蔡明春 著 </a:t>
            </a:r>
            <a:r>
              <a:rPr lang="en-US" altLang="zh-TW" sz="1400" b="1">
                <a:latin typeface="標楷體" pitchFamily="65" charset="-120"/>
                <a:ea typeface="標楷體" pitchFamily="65" charset="-120"/>
              </a:rPr>
              <a:t>| </a:t>
            </a:r>
            <a:r>
              <a:rPr lang="zh-TW" altLang="en-US" sz="1400" b="1">
                <a:latin typeface="標楷體" pitchFamily="65" charset="-120"/>
                <a:ea typeface="標楷體" pitchFamily="65" charset="-120"/>
              </a:rPr>
              <a:t>前程文化 出版</a:t>
            </a:r>
          </a:p>
        </p:txBody>
      </p:sp>
      <p:sp>
        <p:nvSpPr>
          <p:cNvPr id="91140" name="Rectangle 2"/>
          <p:cNvSpPr>
            <a:spLocks noGrp="1" noChangeArrowheads="1"/>
          </p:cNvSpPr>
          <p:nvPr>
            <p:ph type="title"/>
          </p:nvPr>
        </p:nvSpPr>
        <p:spPr bwMode="auto">
          <a:xfrm>
            <a:off x="762000" y="3048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91141" name="Rectangle 3"/>
          <p:cNvSpPr>
            <a:spLocks noGrp="1" noChangeArrowheads="1"/>
          </p:cNvSpPr>
          <p:nvPr>
            <p:ph type="body" idx="1"/>
          </p:nvPr>
        </p:nvSpPr>
        <p:spPr bwMode="auto">
          <a:xfrm>
            <a:off x="685800" y="1676400"/>
            <a:ext cx="7772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zoom/>
  </p:transition>
  <p:txStyles>
    <p:titleStyle>
      <a:lvl1pPr algn="ctr" rtl="0" fontAlgn="base">
        <a:spcBef>
          <a:spcPct val="0"/>
        </a:spcBef>
        <a:spcAft>
          <a:spcPct val="0"/>
        </a:spcAft>
        <a:defRPr kumimoji="1" sz="4400" b="1">
          <a:solidFill>
            <a:srgbClr val="3366CC"/>
          </a:solidFill>
          <a:latin typeface="+mj-lt"/>
          <a:ea typeface="+mj-ea"/>
          <a:cs typeface="+mj-cs"/>
        </a:defRPr>
      </a:lvl1pPr>
      <a:lvl2pPr algn="ctr" rtl="0" fontAlgn="base">
        <a:spcBef>
          <a:spcPct val="0"/>
        </a:spcBef>
        <a:spcAft>
          <a:spcPct val="0"/>
        </a:spcAft>
        <a:defRPr kumimoji="1" sz="4400" b="1">
          <a:solidFill>
            <a:srgbClr val="3366CC"/>
          </a:solidFill>
          <a:latin typeface="Times New Roman" pitchFamily="18" charset="0"/>
          <a:ea typeface="新細明體" pitchFamily="18" charset="-120"/>
        </a:defRPr>
      </a:lvl2pPr>
      <a:lvl3pPr algn="ctr" rtl="0" fontAlgn="base">
        <a:spcBef>
          <a:spcPct val="0"/>
        </a:spcBef>
        <a:spcAft>
          <a:spcPct val="0"/>
        </a:spcAft>
        <a:defRPr kumimoji="1" sz="4400" b="1">
          <a:solidFill>
            <a:srgbClr val="3366CC"/>
          </a:solidFill>
          <a:latin typeface="Times New Roman" pitchFamily="18" charset="0"/>
          <a:ea typeface="新細明體" pitchFamily="18" charset="-120"/>
        </a:defRPr>
      </a:lvl3pPr>
      <a:lvl4pPr algn="ctr" rtl="0" fontAlgn="base">
        <a:spcBef>
          <a:spcPct val="0"/>
        </a:spcBef>
        <a:spcAft>
          <a:spcPct val="0"/>
        </a:spcAft>
        <a:defRPr kumimoji="1" sz="4400" b="1">
          <a:solidFill>
            <a:srgbClr val="3366CC"/>
          </a:solidFill>
          <a:latin typeface="Times New Roman" pitchFamily="18" charset="0"/>
          <a:ea typeface="新細明體" pitchFamily="18" charset="-120"/>
        </a:defRPr>
      </a:lvl4pPr>
      <a:lvl5pPr algn="ctr" rtl="0" fontAlgn="base">
        <a:spcBef>
          <a:spcPct val="0"/>
        </a:spcBef>
        <a:spcAft>
          <a:spcPct val="0"/>
        </a:spcAft>
        <a:defRPr kumimoji="1" sz="4400" b="1">
          <a:solidFill>
            <a:srgbClr val="3366CC"/>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3366CC"/>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3366CC"/>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3366CC"/>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3366CC"/>
          </a:solidFill>
          <a:latin typeface="Times New Roman" pitchFamily="18" charset="0"/>
          <a:ea typeface="新細明體" pitchFamily="18" charset="-120"/>
        </a:defRPr>
      </a:lvl9pPr>
    </p:titleStyle>
    <p:bodyStyle>
      <a:lvl1pPr marL="342900" indent="-342900" algn="l" rtl="0" fontAlgn="base">
        <a:spcBef>
          <a:spcPct val="20000"/>
        </a:spcBef>
        <a:spcAft>
          <a:spcPct val="0"/>
        </a:spcAft>
        <a:buChar char="•"/>
        <a:defRPr kumimoji="1" sz="3200" b="1">
          <a:solidFill>
            <a:srgbClr val="FF9900"/>
          </a:solidFill>
          <a:latin typeface="+mn-lt"/>
          <a:ea typeface="+mn-ea"/>
          <a:cs typeface="+mn-cs"/>
        </a:defRPr>
      </a:lvl1pPr>
      <a:lvl2pPr marL="742950" indent="-285750" algn="l" rtl="0" fontAlgn="base">
        <a:spcBef>
          <a:spcPct val="20000"/>
        </a:spcBef>
        <a:spcAft>
          <a:spcPct val="0"/>
        </a:spcAft>
        <a:buChar char="–"/>
        <a:defRPr kumimoji="1" sz="2800" b="1">
          <a:solidFill>
            <a:srgbClr val="008000"/>
          </a:solidFill>
          <a:latin typeface="+mn-lt"/>
          <a:ea typeface="+mn-ea"/>
        </a:defRPr>
      </a:lvl2pPr>
      <a:lvl3pPr marL="1143000" indent="-228600" algn="l" rtl="0" fontAlgn="base">
        <a:spcBef>
          <a:spcPct val="20000"/>
        </a:spcBef>
        <a:spcAft>
          <a:spcPct val="0"/>
        </a:spcAft>
        <a:buChar char="•"/>
        <a:defRPr kumimoji="1" sz="2400" b="1">
          <a:solidFill>
            <a:srgbClr val="FF3399"/>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52.wmf"/><Relationship Id="rId5" Type="http://schemas.openxmlformats.org/officeDocument/2006/relationships/oleObject" Target="../embeddings/oleObject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customXml" Target="../ink/ink5.xml"/><Relationship Id="rId42" Type="http://schemas.openxmlformats.org/officeDocument/2006/relationships/image" Target="../media/image28.png"/><Relationship Id="rId47" Type="http://schemas.openxmlformats.org/officeDocument/2006/relationships/customXml" Target="../ink/ink18.xml"/><Relationship Id="rId63" Type="http://schemas.openxmlformats.org/officeDocument/2006/relationships/customXml" Target="../ink/ink26.xml"/><Relationship Id="rId68" Type="http://schemas.openxmlformats.org/officeDocument/2006/relationships/image" Target="../media/image41.png"/><Relationship Id="rId16" Type="http://schemas.openxmlformats.org/officeDocument/2006/relationships/image" Target="../media/image15.png"/><Relationship Id="rId11" Type="http://schemas.openxmlformats.org/officeDocument/2006/relationships/oleObject" Target="../embeddings/oleObject5.bin"/><Relationship Id="rId32" Type="http://schemas.openxmlformats.org/officeDocument/2006/relationships/image" Target="../media/image23.png"/><Relationship Id="rId37" Type="http://schemas.openxmlformats.org/officeDocument/2006/relationships/customXml" Target="../ink/ink13.xml"/><Relationship Id="rId53" Type="http://schemas.openxmlformats.org/officeDocument/2006/relationships/customXml" Target="../ink/ink21.xml"/><Relationship Id="rId58" Type="http://schemas.openxmlformats.org/officeDocument/2006/relationships/image" Target="../media/image36.png"/><Relationship Id="rId74" Type="http://schemas.openxmlformats.org/officeDocument/2006/relationships/image" Target="../media/image44.png"/><Relationship Id="rId79" Type="http://schemas.openxmlformats.org/officeDocument/2006/relationships/customXml" Target="../ink/ink34.xml"/><Relationship Id="rId5" Type="http://schemas.openxmlformats.org/officeDocument/2006/relationships/oleObject" Target="../embeddings/oleObject2.bin"/><Relationship Id="rId61" Type="http://schemas.openxmlformats.org/officeDocument/2006/relationships/customXml" Target="../ink/ink25.xml"/><Relationship Id="rId82" Type="http://schemas.openxmlformats.org/officeDocument/2006/relationships/image" Target="../media/image48.png"/><Relationship Id="rId19" Type="http://schemas.openxmlformats.org/officeDocument/2006/relationships/customXml" Target="../ink/ink4.xml"/><Relationship Id="rId14" Type="http://schemas.openxmlformats.org/officeDocument/2006/relationships/image" Target="../media/image14.png"/><Relationship Id="rId22" Type="http://schemas.openxmlformats.org/officeDocument/2006/relationships/image" Target="../media/image18.png"/><Relationship Id="rId27" Type="http://schemas.openxmlformats.org/officeDocument/2006/relationships/customXml" Target="../ink/ink8.xml"/><Relationship Id="rId30" Type="http://schemas.openxmlformats.org/officeDocument/2006/relationships/image" Target="../media/image22.png"/><Relationship Id="rId35" Type="http://schemas.openxmlformats.org/officeDocument/2006/relationships/customXml" Target="../ink/ink12.xml"/><Relationship Id="rId43" Type="http://schemas.openxmlformats.org/officeDocument/2006/relationships/customXml" Target="../ink/ink16.xml"/><Relationship Id="rId48" Type="http://schemas.openxmlformats.org/officeDocument/2006/relationships/image" Target="../media/image31.png"/><Relationship Id="rId56" Type="http://schemas.openxmlformats.org/officeDocument/2006/relationships/image" Target="../media/image35.png"/><Relationship Id="rId64" Type="http://schemas.openxmlformats.org/officeDocument/2006/relationships/image" Target="../media/image39.png"/><Relationship Id="rId69" Type="http://schemas.openxmlformats.org/officeDocument/2006/relationships/customXml" Target="../ink/ink29.xml"/><Relationship Id="rId77" Type="http://schemas.openxmlformats.org/officeDocument/2006/relationships/customXml" Target="../ink/ink33.xml"/><Relationship Id="rId8" Type="http://schemas.openxmlformats.org/officeDocument/2006/relationships/image" Target="../media/image11.wmf"/><Relationship Id="rId51" Type="http://schemas.openxmlformats.org/officeDocument/2006/relationships/customXml" Target="../ink/ink20.xml"/><Relationship Id="rId72" Type="http://schemas.openxmlformats.org/officeDocument/2006/relationships/image" Target="../media/image43.png"/><Relationship Id="rId80" Type="http://schemas.openxmlformats.org/officeDocument/2006/relationships/image" Target="../media/image47.png"/><Relationship Id="rId3" Type="http://schemas.openxmlformats.org/officeDocument/2006/relationships/oleObject" Target="../embeddings/oleObject1.bin"/><Relationship Id="rId12" Type="http://schemas.openxmlformats.org/officeDocument/2006/relationships/image" Target="../media/image13.wmf"/><Relationship Id="rId17" Type="http://schemas.openxmlformats.org/officeDocument/2006/relationships/customXml" Target="../ink/ink3.xml"/><Relationship Id="rId25" Type="http://schemas.openxmlformats.org/officeDocument/2006/relationships/customXml" Target="../ink/ink7.xml"/><Relationship Id="rId33" Type="http://schemas.openxmlformats.org/officeDocument/2006/relationships/customXml" Target="../ink/ink11.xml"/><Relationship Id="rId38" Type="http://schemas.openxmlformats.org/officeDocument/2006/relationships/image" Target="../media/image26.png"/><Relationship Id="rId46" Type="http://schemas.openxmlformats.org/officeDocument/2006/relationships/image" Target="../media/image30.png"/><Relationship Id="rId59" Type="http://schemas.openxmlformats.org/officeDocument/2006/relationships/customXml" Target="../ink/ink24.xml"/><Relationship Id="rId67" Type="http://schemas.openxmlformats.org/officeDocument/2006/relationships/customXml" Target="../ink/ink28.xml"/><Relationship Id="rId20" Type="http://schemas.openxmlformats.org/officeDocument/2006/relationships/image" Target="../media/image17.png"/><Relationship Id="rId41" Type="http://schemas.openxmlformats.org/officeDocument/2006/relationships/customXml" Target="../ink/ink15.xml"/><Relationship Id="rId54" Type="http://schemas.openxmlformats.org/officeDocument/2006/relationships/image" Target="../media/image34.png"/><Relationship Id="rId62" Type="http://schemas.openxmlformats.org/officeDocument/2006/relationships/image" Target="../media/image38.png"/><Relationship Id="rId70" Type="http://schemas.openxmlformats.org/officeDocument/2006/relationships/image" Target="../media/image42.png"/><Relationship Id="rId75" Type="http://schemas.openxmlformats.org/officeDocument/2006/relationships/customXml" Target="../ink/ink32.xml"/><Relationship Id="rId1" Type="http://schemas.openxmlformats.org/officeDocument/2006/relationships/vmlDrawing" Target="../drawings/vmlDrawing1.vml"/><Relationship Id="rId6" Type="http://schemas.openxmlformats.org/officeDocument/2006/relationships/image" Target="../media/image10.wmf"/><Relationship Id="rId15" Type="http://schemas.openxmlformats.org/officeDocument/2006/relationships/customXml" Target="../ink/ink2.xml"/><Relationship Id="rId23" Type="http://schemas.openxmlformats.org/officeDocument/2006/relationships/customXml" Target="../ink/ink6.xml"/><Relationship Id="rId28" Type="http://schemas.openxmlformats.org/officeDocument/2006/relationships/image" Target="../media/image21.png"/><Relationship Id="rId36" Type="http://schemas.openxmlformats.org/officeDocument/2006/relationships/image" Target="../media/image25.png"/><Relationship Id="rId49" Type="http://schemas.openxmlformats.org/officeDocument/2006/relationships/customXml" Target="../ink/ink19.xml"/><Relationship Id="rId57" Type="http://schemas.openxmlformats.org/officeDocument/2006/relationships/customXml" Target="../ink/ink23.xml"/><Relationship Id="rId10" Type="http://schemas.openxmlformats.org/officeDocument/2006/relationships/image" Target="../media/image12.wmf"/><Relationship Id="rId31" Type="http://schemas.openxmlformats.org/officeDocument/2006/relationships/customXml" Target="../ink/ink10.xml"/><Relationship Id="rId44" Type="http://schemas.openxmlformats.org/officeDocument/2006/relationships/image" Target="../media/image29.png"/><Relationship Id="rId52" Type="http://schemas.openxmlformats.org/officeDocument/2006/relationships/image" Target="../media/image33.png"/><Relationship Id="rId60" Type="http://schemas.openxmlformats.org/officeDocument/2006/relationships/image" Target="../media/image37.png"/><Relationship Id="rId65" Type="http://schemas.openxmlformats.org/officeDocument/2006/relationships/customXml" Target="../ink/ink27.xml"/><Relationship Id="rId73" Type="http://schemas.openxmlformats.org/officeDocument/2006/relationships/customXml" Target="../ink/ink31.xml"/><Relationship Id="rId78" Type="http://schemas.openxmlformats.org/officeDocument/2006/relationships/image" Target="../media/image46.png"/><Relationship Id="rId81" Type="http://schemas.openxmlformats.org/officeDocument/2006/relationships/customXml" Target="../ink/ink35.xml"/><Relationship Id="rId4" Type="http://schemas.openxmlformats.org/officeDocument/2006/relationships/image" Target="../media/image9.wmf"/><Relationship Id="rId9" Type="http://schemas.openxmlformats.org/officeDocument/2006/relationships/oleObject" Target="../embeddings/oleObject4.bin"/><Relationship Id="rId13" Type="http://schemas.openxmlformats.org/officeDocument/2006/relationships/customXml" Target="../ink/ink1.xml"/><Relationship Id="rId18" Type="http://schemas.openxmlformats.org/officeDocument/2006/relationships/image" Target="../media/image16.png"/><Relationship Id="rId39" Type="http://schemas.openxmlformats.org/officeDocument/2006/relationships/customXml" Target="../ink/ink14.xml"/><Relationship Id="rId34" Type="http://schemas.openxmlformats.org/officeDocument/2006/relationships/image" Target="../media/image24.png"/><Relationship Id="rId50" Type="http://schemas.openxmlformats.org/officeDocument/2006/relationships/image" Target="../media/image32.png"/><Relationship Id="rId55" Type="http://schemas.openxmlformats.org/officeDocument/2006/relationships/customXml" Target="../ink/ink22.xml"/><Relationship Id="rId76" Type="http://schemas.openxmlformats.org/officeDocument/2006/relationships/image" Target="../media/image45.png"/><Relationship Id="rId7" Type="http://schemas.openxmlformats.org/officeDocument/2006/relationships/oleObject" Target="../embeddings/oleObject3.bin"/><Relationship Id="rId71" Type="http://schemas.openxmlformats.org/officeDocument/2006/relationships/customXml" Target="../ink/ink30.xml"/><Relationship Id="rId2" Type="http://schemas.openxmlformats.org/officeDocument/2006/relationships/slideLayout" Target="../slideLayouts/slideLayout6.xml"/><Relationship Id="rId29" Type="http://schemas.openxmlformats.org/officeDocument/2006/relationships/customXml" Target="../ink/ink9.xml"/><Relationship Id="rId24" Type="http://schemas.openxmlformats.org/officeDocument/2006/relationships/image" Target="../media/image19.png"/><Relationship Id="rId40" Type="http://schemas.openxmlformats.org/officeDocument/2006/relationships/image" Target="../media/image27.png"/><Relationship Id="rId45" Type="http://schemas.openxmlformats.org/officeDocument/2006/relationships/customXml" Target="../ink/ink17.xml"/><Relationship Id="rId66"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9.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7467600" y="762000"/>
            <a:ext cx="854075" cy="5486400"/>
          </a:xfrm>
          <a:prstGeom prst="rect">
            <a:avLst/>
          </a:prstGeom>
          <a:noFill/>
          <a:ln w="9525">
            <a:noFill/>
            <a:miter lim="800000"/>
            <a:headEnd/>
            <a:tailEnd/>
          </a:ln>
          <a:effectLst/>
        </p:spPr>
        <p:txBody>
          <a:bodyPr vert="eaVert">
            <a:spAutoFit/>
          </a:bodyPr>
          <a:lstStyle/>
          <a:p>
            <a:pPr fontAlgn="ctr">
              <a:spcBef>
                <a:spcPct val="50000"/>
              </a:spcBef>
            </a:pPr>
            <a:r>
              <a:rPr lang="zh-TW" altLang="en-US" sz="4400">
                <a:latin typeface="Times New Roman" pitchFamily="18" charset="0"/>
                <a:ea typeface="標楷體" pitchFamily="65" charset="-120"/>
              </a:rPr>
              <a:t>第</a:t>
            </a:r>
            <a:r>
              <a:rPr lang="en-US" altLang="zh-TW" sz="4400">
                <a:latin typeface="Times New Roman" pitchFamily="18" charset="0"/>
                <a:ea typeface="標楷體" pitchFamily="65" charset="-120"/>
              </a:rPr>
              <a:t>14</a:t>
            </a:r>
            <a:r>
              <a:rPr lang="zh-TW" altLang="en-US" sz="4400">
                <a:latin typeface="Times New Roman" pitchFamily="18" charset="0"/>
                <a:ea typeface="標楷體" pitchFamily="65" charset="-120"/>
              </a:rPr>
              <a:t>章 簡單線性迴歸</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40" name="Rectangle 12"/>
          <p:cNvSpPr>
            <a:spLocks noGrp="1" noChangeArrowheads="1"/>
          </p:cNvSpPr>
          <p:nvPr>
            <p:ph type="title"/>
          </p:nvPr>
        </p:nvSpPr>
        <p:spPr>
          <a:xfrm>
            <a:off x="762000" y="609600"/>
            <a:ext cx="7772400" cy="838200"/>
          </a:xfrm>
        </p:spPr>
        <p:txBody>
          <a:bodyPr/>
          <a:lstStyle/>
          <a:p>
            <a:pPr algn="l"/>
            <a:r>
              <a:rPr lang="en-US" altLang="zh-TW" sz="3800">
                <a:solidFill>
                  <a:srgbClr val="0033CC"/>
                </a:solidFill>
                <a:ea typeface="標楷體" pitchFamily="65" charset="-120"/>
              </a:rPr>
              <a:t>14.2 </a:t>
            </a:r>
            <a:r>
              <a:rPr lang="zh-TW" altLang="en-US" sz="3800">
                <a:solidFill>
                  <a:srgbClr val="0033CC"/>
                </a:solidFill>
                <a:ea typeface="標楷體" pitchFamily="65" charset="-120"/>
              </a:rPr>
              <a:t>簡單線性迴歸模型</a:t>
            </a:r>
            <a:r>
              <a:rPr lang="en-US" altLang="zh-TW" sz="4000">
                <a:solidFill>
                  <a:srgbClr val="0033CC"/>
                </a:solidFill>
                <a:cs typeface="Times New Roman" pitchFamily="18" charset="0"/>
              </a:rPr>
              <a:t>(3/3)</a:t>
            </a:r>
          </a:p>
        </p:txBody>
      </p:sp>
      <p:sp>
        <p:nvSpPr>
          <p:cNvPr id="99342" name="AutoShape 7"/>
          <p:cNvSpPr>
            <a:spLocks noChangeArrowheads="1"/>
          </p:cNvSpPr>
          <p:nvPr/>
        </p:nvSpPr>
        <p:spPr bwMode="auto">
          <a:xfrm>
            <a:off x="468313" y="1846263"/>
            <a:ext cx="8496300" cy="4319587"/>
          </a:xfrm>
          <a:prstGeom prst="plus">
            <a:avLst>
              <a:gd name="adj" fmla="val 4986"/>
            </a:avLst>
          </a:prstGeom>
          <a:solidFill>
            <a:schemeClr val="bg1"/>
          </a:solidFill>
          <a:ln w="38100" cmpd="dbl">
            <a:solidFill>
              <a:srgbClr val="CC00CC"/>
            </a:solidFill>
            <a:miter lim="800000"/>
            <a:headEnd/>
            <a:tailEnd/>
          </a:ln>
        </p:spPr>
        <p:txBody>
          <a:bodyPr wrap="none" anchor="ctr"/>
          <a:lstStyle/>
          <a:p>
            <a:endParaRPr lang="zh-TW" altLang="zh-TW" sz="900" b="1">
              <a:solidFill>
                <a:srgbClr val="0000FF"/>
              </a:solidFill>
              <a:latin typeface="Times New Roman" pitchFamily="18" charset="0"/>
              <a:ea typeface="標楷體" pitchFamily="65" charset="-120"/>
            </a:endParaRPr>
          </a:p>
        </p:txBody>
      </p:sp>
      <p:sp>
        <p:nvSpPr>
          <p:cNvPr id="90118" name="AutoShape 6"/>
          <p:cNvSpPr>
            <a:spLocks noChangeArrowheads="1"/>
          </p:cNvSpPr>
          <p:nvPr/>
        </p:nvSpPr>
        <p:spPr bwMode="auto">
          <a:xfrm>
            <a:off x="34925" y="1700213"/>
            <a:ext cx="1152525" cy="504825"/>
          </a:xfrm>
          <a:prstGeom prst="star8">
            <a:avLst>
              <a:gd name="adj" fmla="val 38250"/>
            </a:avLst>
          </a:prstGeom>
          <a:solidFill>
            <a:srgbClr val="FFFFCC"/>
          </a:solidFill>
          <a:ln w="9525">
            <a:solidFill>
              <a:srgbClr val="006600"/>
            </a:solidFill>
            <a:miter lim="800000"/>
            <a:headEnd/>
            <a:tailEnd/>
          </a:ln>
          <a:effectLst/>
        </p:spPr>
        <p:txBody>
          <a:bodyPr wrap="none" anchor="ctr"/>
          <a:lstStyle/>
          <a:p>
            <a:pPr algn="ctr">
              <a:lnSpc>
                <a:spcPct val="80000"/>
              </a:lnSpc>
              <a:defRPr/>
            </a:pPr>
            <a:r>
              <a:rPr lang="zh-TW" altLang="en-US" sz="2800">
                <a:solidFill>
                  <a:srgbClr val="FF3300"/>
                </a:solidFill>
                <a:effectLst>
                  <a:outerShdw blurRad="38100" dist="38100" dir="2700000" algn="tl">
                    <a:srgbClr val="000000"/>
                  </a:outerShdw>
                </a:effectLst>
                <a:latin typeface="Times New Roman" pitchFamily="18" charset="0"/>
                <a:ea typeface="標楷體" pitchFamily="65" charset="-120"/>
              </a:rPr>
              <a:t>解</a:t>
            </a:r>
          </a:p>
        </p:txBody>
      </p:sp>
      <p:sp>
        <p:nvSpPr>
          <p:cNvPr id="99344" name="Rectangle 16"/>
          <p:cNvSpPr>
            <a:spLocks noChangeArrowheads="1"/>
          </p:cNvSpPr>
          <p:nvPr/>
        </p:nvSpPr>
        <p:spPr bwMode="auto">
          <a:xfrm>
            <a:off x="995363" y="1962150"/>
            <a:ext cx="6889750" cy="457200"/>
          </a:xfrm>
          <a:prstGeom prst="rect">
            <a:avLst/>
          </a:prstGeom>
          <a:noFill/>
          <a:ln w="9525">
            <a:noFill/>
            <a:miter lim="800000"/>
            <a:headEnd/>
            <a:tailEnd/>
          </a:ln>
          <a:effectLst/>
        </p:spPr>
        <p:txBody>
          <a:bodyPr wrap="none">
            <a:spAutoFit/>
          </a:bodyPr>
          <a:lstStyle/>
          <a:p>
            <a:r>
              <a:rPr lang="zh-TW" altLang="en-US" sz="2400" b="1" dirty="0">
                <a:solidFill>
                  <a:srgbClr val="0000FF"/>
                </a:solidFill>
                <a:latin typeface="Times New Roman" pitchFamily="18" charset="0"/>
                <a:ea typeface="標楷體" pitchFamily="65" charset="-120"/>
              </a:rPr>
              <a:t>承上頁，因此由最小平方法所得            之估計量為</a:t>
            </a:r>
          </a:p>
        </p:txBody>
      </p:sp>
      <p:graphicFrame>
        <p:nvGraphicFramePr>
          <p:cNvPr id="197632" name="Object 1024"/>
          <p:cNvGraphicFramePr>
            <a:graphicFrameLocks noChangeAspect="1"/>
          </p:cNvGraphicFramePr>
          <p:nvPr/>
        </p:nvGraphicFramePr>
        <p:xfrm>
          <a:off x="1057275" y="2493963"/>
          <a:ext cx="7618413" cy="1439862"/>
        </p:xfrm>
        <a:graphic>
          <a:graphicData uri="http://schemas.openxmlformats.org/presentationml/2006/ole">
            <mc:AlternateContent xmlns:mc="http://schemas.openxmlformats.org/markup-compatibility/2006">
              <mc:Choice xmlns:v="urn:schemas-microsoft-com:vml" Requires="v">
                <p:oleObj spid="_x0000_s197640" name="Equation" r:id="rId3" imgW="4457520" imgH="838080" progId="">
                  <p:embed/>
                </p:oleObj>
              </mc:Choice>
              <mc:Fallback>
                <p:oleObj name="Equation" r:id="rId3" imgW="4457520" imgH="838080" progId="">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5" y="2493963"/>
                        <a:ext cx="7618413" cy="1439862"/>
                      </a:xfrm>
                      <a:prstGeom prst="rect">
                        <a:avLst/>
                      </a:prstGeom>
                      <a:solidFill>
                        <a:srgbClr val="CCFFFF"/>
                      </a:solidFill>
                    </p:spPr>
                  </p:pic>
                </p:oleObj>
              </mc:Fallback>
            </mc:AlternateContent>
          </a:graphicData>
        </a:graphic>
      </p:graphicFrame>
      <p:graphicFrame>
        <p:nvGraphicFramePr>
          <p:cNvPr id="197633" name="Object 1025"/>
          <p:cNvGraphicFramePr>
            <a:graphicFrameLocks noChangeAspect="1"/>
          </p:cNvGraphicFramePr>
          <p:nvPr/>
        </p:nvGraphicFramePr>
        <p:xfrm>
          <a:off x="1057275" y="4087813"/>
          <a:ext cx="4895850" cy="481012"/>
        </p:xfrm>
        <a:graphic>
          <a:graphicData uri="http://schemas.openxmlformats.org/presentationml/2006/ole">
            <mc:AlternateContent xmlns:mc="http://schemas.openxmlformats.org/markup-compatibility/2006">
              <mc:Choice xmlns:v="urn:schemas-microsoft-com:vml" Requires="v">
                <p:oleObj spid="_x0000_s197641" name="Equation" r:id="rId5" imgW="2450880" imgH="241200" progId="">
                  <p:embed/>
                </p:oleObj>
              </mc:Choice>
              <mc:Fallback>
                <p:oleObj name="Equation" r:id="rId5" imgW="2450880" imgH="241200" progId="">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4087813"/>
                        <a:ext cx="4895850" cy="481012"/>
                      </a:xfrm>
                      <a:prstGeom prst="rect">
                        <a:avLst/>
                      </a:prstGeom>
                      <a:solidFill>
                        <a:srgbClr val="CCFFFF"/>
                      </a:solidFill>
                    </p:spPr>
                  </p:pic>
                </p:oleObj>
              </mc:Fallback>
            </mc:AlternateContent>
          </a:graphicData>
        </a:graphic>
      </p:graphicFrame>
      <p:sp>
        <p:nvSpPr>
          <p:cNvPr id="99347" name="Rectangle 19"/>
          <p:cNvSpPr>
            <a:spLocks noChangeArrowheads="1"/>
          </p:cNvSpPr>
          <p:nvPr/>
        </p:nvSpPr>
        <p:spPr bwMode="auto">
          <a:xfrm>
            <a:off x="1042988" y="4652963"/>
            <a:ext cx="3841750" cy="457200"/>
          </a:xfrm>
          <a:prstGeom prst="rect">
            <a:avLst/>
          </a:prstGeom>
          <a:noFill/>
          <a:ln w="9525">
            <a:noFill/>
            <a:miter lim="800000"/>
            <a:headEnd/>
            <a:tailEnd/>
          </a:ln>
          <a:effectLst/>
        </p:spPr>
        <p:txBody>
          <a:bodyPr wrap="none">
            <a:spAutoFit/>
          </a:bodyPr>
          <a:lstStyle/>
          <a:p>
            <a:r>
              <a:rPr lang="zh-TW" altLang="en-US" sz="2400" b="1">
                <a:solidFill>
                  <a:srgbClr val="FF0000"/>
                </a:solidFill>
                <a:latin typeface="Times New Roman" pitchFamily="18" charset="0"/>
                <a:ea typeface="標楷體" pitchFamily="65" charset="-120"/>
              </a:rPr>
              <a:t>因此可得此樣本迴歸直線為</a:t>
            </a:r>
          </a:p>
        </p:txBody>
      </p:sp>
      <p:graphicFrame>
        <p:nvGraphicFramePr>
          <p:cNvPr id="197634" name="Object 1026"/>
          <p:cNvGraphicFramePr>
            <a:graphicFrameLocks noChangeAspect="1"/>
          </p:cNvGraphicFramePr>
          <p:nvPr/>
        </p:nvGraphicFramePr>
        <p:xfrm>
          <a:off x="5004048" y="4653136"/>
          <a:ext cx="2446337" cy="412750"/>
        </p:xfrm>
        <a:graphic>
          <a:graphicData uri="http://schemas.openxmlformats.org/presentationml/2006/ole">
            <mc:AlternateContent xmlns:mc="http://schemas.openxmlformats.org/markup-compatibility/2006">
              <mc:Choice xmlns:v="urn:schemas-microsoft-com:vml" Requires="v">
                <p:oleObj spid="_x0000_s197642" name="Equation" r:id="rId7" imgW="1206360" imgH="203040" progId="">
                  <p:embed/>
                </p:oleObj>
              </mc:Choice>
              <mc:Fallback>
                <p:oleObj name="Equation" r:id="rId7" imgW="1206360" imgH="203040" progId="">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653136"/>
                        <a:ext cx="2446337" cy="412750"/>
                      </a:xfrm>
                      <a:prstGeom prst="rect">
                        <a:avLst/>
                      </a:prstGeom>
                      <a:solidFill>
                        <a:srgbClr val="FFCCFF"/>
                      </a:solidFill>
                    </p:spPr>
                  </p:pic>
                </p:oleObj>
              </mc:Fallback>
            </mc:AlternateContent>
          </a:graphicData>
        </a:graphic>
      </p:graphicFrame>
      <p:graphicFrame>
        <p:nvGraphicFramePr>
          <p:cNvPr id="197635" name="Object 1027"/>
          <p:cNvGraphicFramePr>
            <a:graphicFrameLocks noChangeAspect="1"/>
          </p:cNvGraphicFramePr>
          <p:nvPr/>
        </p:nvGraphicFramePr>
        <p:xfrm>
          <a:off x="5353050" y="2028825"/>
          <a:ext cx="917575" cy="420688"/>
        </p:xfrm>
        <a:graphic>
          <a:graphicData uri="http://schemas.openxmlformats.org/presentationml/2006/ole">
            <mc:AlternateContent xmlns:mc="http://schemas.openxmlformats.org/markup-compatibility/2006">
              <mc:Choice xmlns:v="urn:schemas-microsoft-com:vml" Requires="v">
                <p:oleObj spid="_x0000_s197643" name="Equation" r:id="rId9" imgW="444240" imgH="203040" progId="">
                  <p:embed/>
                </p:oleObj>
              </mc:Choice>
              <mc:Fallback>
                <p:oleObj name="Equation" r:id="rId9" imgW="444240" imgH="203040" progId="">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3050" y="2028825"/>
                        <a:ext cx="917575" cy="42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6"/>
          <p:cNvSpPr>
            <a:spLocks noChangeArrowheads="1"/>
          </p:cNvSpPr>
          <p:nvPr/>
        </p:nvSpPr>
        <p:spPr bwMode="auto">
          <a:xfrm>
            <a:off x="1043608" y="5229200"/>
            <a:ext cx="6266139" cy="461665"/>
          </a:xfrm>
          <a:prstGeom prst="rect">
            <a:avLst/>
          </a:prstGeom>
          <a:noFill/>
          <a:ln w="9525">
            <a:noFill/>
            <a:miter lim="800000"/>
            <a:headEnd/>
            <a:tailEnd/>
          </a:ln>
          <a:effectLst/>
        </p:spPr>
        <p:txBody>
          <a:bodyPr wrap="none">
            <a:spAutoFit/>
          </a:bodyPr>
          <a:lstStyle/>
          <a:p>
            <a:r>
              <a:rPr lang="zh-TW" altLang="en-US" sz="2400" b="1" dirty="0">
                <a:solidFill>
                  <a:srgbClr val="0000FF"/>
                </a:solidFill>
                <a:latin typeface="Times New Roman" pitchFamily="18" charset="0"/>
                <a:ea typeface="標楷體" pitchFamily="65" charset="-120"/>
              </a:rPr>
              <a:t>預測未來</a:t>
            </a:r>
            <a:r>
              <a:rPr lang="en-US" altLang="zh-TW" sz="2400" b="1" dirty="0">
                <a:solidFill>
                  <a:srgbClr val="0000FF"/>
                </a:solidFill>
                <a:latin typeface="Times New Roman" pitchFamily="18" charset="0"/>
                <a:ea typeface="標楷體" pitchFamily="65" charset="-120"/>
              </a:rPr>
              <a:t>: x = 1, y = 11.803 - 0.707 * 1 = 11.096</a:t>
            </a:r>
            <a:endParaRPr lang="zh-TW" altLang="en-US" sz="2400" b="1" dirty="0">
              <a:solidFill>
                <a:srgbClr val="0000FF"/>
              </a:solidFill>
              <a:latin typeface="Times New Roman" pitchFamily="18" charset="0"/>
              <a:ea typeface="標楷體" pitchFamily="65" charset="-12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9344"/>
                                        </p:tgtEl>
                                        <p:attrNameLst>
                                          <p:attrName>style.visibility</p:attrName>
                                        </p:attrNameLst>
                                      </p:cBhvr>
                                      <p:to>
                                        <p:strVal val="visible"/>
                                      </p:to>
                                    </p:set>
                                    <p:animEffect transition="in" filter="blinds(horizontal)">
                                      <p:cBhvr>
                                        <p:cTn id="7" dur="500"/>
                                        <p:tgtEl>
                                          <p:spTgt spid="99344"/>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9347"/>
                                        </p:tgtEl>
                                        <p:attrNameLst>
                                          <p:attrName>style.visibility</p:attrName>
                                        </p:attrNameLst>
                                      </p:cBhvr>
                                      <p:to>
                                        <p:strVal val="visible"/>
                                      </p:to>
                                    </p:set>
                                    <p:animEffect transition="in" filter="blinds(horizontal)">
                                      <p:cBhvr>
                                        <p:cTn id="11" dur="500"/>
                                        <p:tgtEl>
                                          <p:spTgt spid="9934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97632"/>
                                        </p:tgtEl>
                                        <p:attrNameLst>
                                          <p:attrName>style.visibility</p:attrName>
                                        </p:attrNameLst>
                                      </p:cBhvr>
                                      <p:to>
                                        <p:strVal val="visible"/>
                                      </p:to>
                                    </p:set>
                                    <p:animEffect transition="in" filter="blinds(horizontal)">
                                      <p:cBhvr>
                                        <p:cTn id="15" dur="500"/>
                                        <p:tgtEl>
                                          <p:spTgt spid="197632"/>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97633"/>
                                        </p:tgtEl>
                                        <p:attrNameLst>
                                          <p:attrName>style.visibility</p:attrName>
                                        </p:attrNameLst>
                                      </p:cBhvr>
                                      <p:to>
                                        <p:strVal val="visible"/>
                                      </p:to>
                                    </p:set>
                                    <p:animEffect transition="in" filter="blinds(horizontal)">
                                      <p:cBhvr>
                                        <p:cTn id="19" dur="500"/>
                                        <p:tgtEl>
                                          <p:spTgt spid="197633"/>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97634"/>
                                        </p:tgtEl>
                                        <p:attrNameLst>
                                          <p:attrName>style.visibility</p:attrName>
                                        </p:attrNameLst>
                                      </p:cBhvr>
                                      <p:to>
                                        <p:strVal val="visible"/>
                                      </p:to>
                                    </p:set>
                                    <p:animEffect transition="in" filter="blinds(horizontal)">
                                      <p:cBhvr>
                                        <p:cTn id="23" dur="500"/>
                                        <p:tgtEl>
                                          <p:spTgt spid="197634"/>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97635"/>
                                        </p:tgtEl>
                                        <p:attrNameLst>
                                          <p:attrName>style.visibility</p:attrName>
                                        </p:attrNameLst>
                                      </p:cBhvr>
                                      <p:to>
                                        <p:strVal val="visible"/>
                                      </p:to>
                                    </p:set>
                                    <p:animEffect transition="in" filter="dissolve">
                                      <p:cBhvr>
                                        <p:cTn id="27" dur="500"/>
                                        <p:tgtEl>
                                          <p:spTgt spid="197635"/>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44" grpId="0" autoUpdateAnimBg="0"/>
      <p:bldP spid="99347" grpId="0" autoUpdateAnimBg="0"/>
      <p:bldP spid="1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流程圖: 文件 2"/>
          <p:cNvSpPr/>
          <p:nvPr/>
        </p:nvSpPr>
        <p:spPr bwMode="auto">
          <a:xfrm>
            <a:off x="642910" y="2167095"/>
            <a:ext cx="8120090" cy="3956099"/>
          </a:xfrm>
          <a:prstGeom prst="flowChartDocument">
            <a:avLst/>
          </a:prstGeom>
          <a:ln>
            <a:headEnd type="none" w="med" len="med"/>
            <a:tailEnd type="none" w="med" len="med"/>
          </a:ln>
          <a:effectLst>
            <a:innerShdw blurRad="63500" dist="50800" dir="16200000">
              <a:prstClr val="black">
                <a:alpha val="50000"/>
              </a:prstClr>
            </a:innerShdw>
          </a:effectLst>
          <a:scene3d>
            <a:camera prst="orthographicFront"/>
            <a:lightRig rig="threePt" dir="t"/>
          </a:scene3d>
          <a:sp3d>
            <a:bevelT w="165100" prst="coolSlant"/>
          </a:sp3d>
        </p:spPr>
        <p:style>
          <a:lnRef idx="1">
            <a:schemeClr val="accent3"/>
          </a:lnRef>
          <a:fillRef idx="2">
            <a:schemeClr val="accent3"/>
          </a:fillRef>
          <a:effectRef idx="1">
            <a:schemeClr val="accent3"/>
          </a:effectRef>
          <a:fontRef idx="minor">
            <a:schemeClr val="dk1"/>
          </a:fontRef>
        </p:style>
        <p:txBody>
          <a:bodyPr wrap="none"/>
          <a:lstStyle/>
          <a:p>
            <a:pPr lvl="1" eaLnBrk="0" hangingPunct="0"/>
            <a:endParaRPr lang="en-US" altLang="zh-TW" sz="2600">
              <a:solidFill>
                <a:srgbClr val="FF00FF"/>
              </a:solidFill>
              <a:latin typeface="華康行書體" pitchFamily="65" charset="-120"/>
              <a:ea typeface="華康行書體" pitchFamily="65" charset="-120"/>
            </a:endParaRPr>
          </a:p>
          <a:p>
            <a:pPr lvl="1" eaLnBrk="0" hangingPunct="0"/>
            <a:r>
              <a:rPr lang="zh-TW" altLang="en-US" sz="2600">
                <a:solidFill>
                  <a:srgbClr val="FF00FF"/>
                </a:solidFill>
                <a:latin typeface="華康行書體" pitchFamily="65" charset="-120"/>
                <a:ea typeface="華康行書體" pitchFamily="65" charset="-120"/>
              </a:rPr>
              <a:t>（</a:t>
            </a:r>
            <a:r>
              <a:rPr lang="en-US" altLang="zh-TW" sz="2600">
                <a:solidFill>
                  <a:srgbClr val="FF00FF"/>
                </a:solidFill>
                <a:latin typeface="華康行書體" pitchFamily="65" charset="-120"/>
                <a:ea typeface="華康行書體" pitchFamily="65" charset="-120"/>
              </a:rPr>
              <a:t>1</a:t>
            </a:r>
            <a:r>
              <a:rPr lang="zh-TW" altLang="en-US" sz="2600">
                <a:solidFill>
                  <a:srgbClr val="FF00FF"/>
                </a:solidFill>
                <a:latin typeface="華康行書體" pitchFamily="65" charset="-120"/>
                <a:ea typeface="華康行書體" pitchFamily="65" charset="-120"/>
              </a:rPr>
              <a:t>）瞭解簡單線性迴歸之適用性及其應用。</a:t>
            </a:r>
          </a:p>
          <a:p>
            <a:pPr lvl="1" eaLnBrk="0" hangingPunct="0"/>
            <a:endParaRPr kumimoji="0" lang="zh-TW" altLang="en-US" sz="2600">
              <a:solidFill>
                <a:srgbClr val="FF00FF"/>
              </a:solidFill>
              <a:latin typeface="華康行書體" pitchFamily="65" charset="-120"/>
              <a:ea typeface="華康行書體" pitchFamily="65" charset="-120"/>
            </a:endParaRPr>
          </a:p>
          <a:p>
            <a:pPr lvl="1" eaLnBrk="0" hangingPunct="0"/>
            <a:r>
              <a:rPr lang="zh-TW" altLang="en-US" sz="2600">
                <a:solidFill>
                  <a:srgbClr val="0000FF"/>
                </a:solidFill>
                <a:latin typeface="華康行書體" pitchFamily="65" charset="-120"/>
                <a:ea typeface="華康行書體" pitchFamily="65" charset="-120"/>
              </a:rPr>
              <a:t>（</a:t>
            </a:r>
            <a:r>
              <a:rPr lang="en-US" altLang="zh-TW" sz="2600">
                <a:solidFill>
                  <a:srgbClr val="0000FF"/>
                </a:solidFill>
                <a:latin typeface="華康行書體" pitchFamily="65" charset="-120"/>
                <a:ea typeface="華康行書體" pitchFamily="65" charset="-120"/>
              </a:rPr>
              <a:t>2</a:t>
            </a:r>
            <a:r>
              <a:rPr lang="zh-TW" altLang="en-US" sz="2600">
                <a:solidFill>
                  <a:srgbClr val="0000FF"/>
                </a:solidFill>
                <a:latin typeface="華康行書體" pitchFamily="65" charset="-120"/>
                <a:ea typeface="華康行書體" pitchFamily="65" charset="-120"/>
              </a:rPr>
              <a:t>）瞭解簡單線性迴歸之基本概念。</a:t>
            </a:r>
          </a:p>
          <a:p>
            <a:pPr marL="539750" indent="-90488" eaLnBrk="0" hangingPunct="0"/>
            <a:endParaRPr kumimoji="0" lang="zh-TW" altLang="en-US" sz="2600">
              <a:solidFill>
                <a:schemeClr val="accent2"/>
              </a:solidFill>
              <a:latin typeface="華康行書體" pitchFamily="65" charset="-120"/>
              <a:ea typeface="華康行書體" pitchFamily="65" charset="-120"/>
            </a:endParaRPr>
          </a:p>
          <a:p>
            <a:pPr marL="539750" indent="-90488" eaLnBrk="0" hangingPunct="0"/>
            <a:r>
              <a:rPr lang="zh-TW" altLang="en-US" sz="2600">
                <a:solidFill>
                  <a:srgbClr val="FF00FF"/>
                </a:solidFill>
                <a:latin typeface="華康行書體" pitchFamily="65" charset="-120"/>
                <a:ea typeface="華康行書體" pitchFamily="65" charset="-120"/>
              </a:rPr>
              <a:t>（</a:t>
            </a:r>
            <a:r>
              <a:rPr lang="en-US" altLang="zh-TW" sz="2600">
                <a:solidFill>
                  <a:srgbClr val="FF00FF"/>
                </a:solidFill>
                <a:latin typeface="華康行書體" pitchFamily="65" charset="-120"/>
                <a:ea typeface="華康行書體" pitchFamily="65" charset="-120"/>
              </a:rPr>
              <a:t>3</a:t>
            </a:r>
            <a:r>
              <a:rPr lang="zh-TW" altLang="en-US" sz="2600">
                <a:solidFill>
                  <a:srgbClr val="FF00FF"/>
                </a:solidFill>
                <a:latin typeface="華康行書體" pitchFamily="65" charset="-120"/>
                <a:ea typeface="華康行書體" pitchFamily="65" charset="-120"/>
              </a:rPr>
              <a:t>）學習簡單線性迴歸之</a:t>
            </a:r>
            <a:r>
              <a:rPr lang="en-US" altLang="zh-TW" sz="2600">
                <a:solidFill>
                  <a:srgbClr val="FF00FF"/>
                </a:solidFill>
                <a:latin typeface="華康行書體" pitchFamily="65" charset="-120"/>
                <a:ea typeface="華康行書體" pitchFamily="65" charset="-120"/>
              </a:rPr>
              <a:t>SPSS</a:t>
            </a:r>
            <a:r>
              <a:rPr lang="zh-TW" altLang="en-US" sz="2600">
                <a:solidFill>
                  <a:srgbClr val="FF00FF"/>
                </a:solidFill>
                <a:latin typeface="華康行書體" pitchFamily="65" charset="-120"/>
                <a:ea typeface="華康行書體" pitchFamily="65" charset="-120"/>
              </a:rPr>
              <a:t>軟體分析。</a:t>
            </a:r>
          </a:p>
        </p:txBody>
      </p:sp>
      <p:sp>
        <p:nvSpPr>
          <p:cNvPr id="84998" name="AutoShape 5"/>
          <p:cNvSpPr>
            <a:spLocks noChangeArrowheads="1"/>
          </p:cNvSpPr>
          <p:nvPr/>
        </p:nvSpPr>
        <p:spPr bwMode="auto">
          <a:xfrm>
            <a:off x="358775" y="1787525"/>
            <a:ext cx="2125663" cy="561975"/>
          </a:xfrm>
          <a:prstGeom prst="flowChartTerminator">
            <a:avLst/>
          </a:prstGeom>
          <a:gradFill rotWithShape="1">
            <a:gsLst>
              <a:gs pos="0">
                <a:srgbClr val="FFFF00"/>
              </a:gs>
              <a:gs pos="100000">
                <a:srgbClr val="FFFFCD"/>
              </a:gs>
            </a:gsLst>
            <a:lin ang="2700000" scaled="1"/>
          </a:gradFill>
          <a:ln w="38100" algn="ctr">
            <a:solidFill>
              <a:srgbClr val="FF0066"/>
            </a:solidFill>
            <a:miter lim="800000"/>
            <a:headEnd/>
            <a:tailEnd/>
          </a:ln>
        </p:spPr>
        <p:txBody>
          <a:bodyPr wrap="none" anchor="ctr"/>
          <a:lstStyle/>
          <a:p>
            <a:pPr eaLnBrk="0" hangingPunct="0">
              <a:lnSpc>
                <a:spcPct val="85000"/>
              </a:lnSpc>
            </a:pPr>
            <a:r>
              <a:rPr kumimoji="0" lang="zh-TW" altLang="en-US" sz="2800" b="1">
                <a:solidFill>
                  <a:srgbClr val="9900CC"/>
                </a:solidFill>
                <a:ea typeface="標楷體" pitchFamily="65" charset="-120"/>
              </a:rPr>
              <a:t>學習目標</a:t>
            </a:r>
          </a:p>
        </p:txBody>
      </p:sp>
      <p:sp>
        <p:nvSpPr>
          <p:cNvPr id="84999" name="Rectangle 7"/>
          <p:cNvSpPr>
            <a:spLocks noGrp="1" noChangeArrowheads="1"/>
          </p:cNvSpPr>
          <p:nvPr>
            <p:ph type="title"/>
          </p:nvPr>
        </p:nvSpPr>
        <p:spPr/>
        <p:txBody>
          <a:bodyPr/>
          <a:lstStyle/>
          <a:p>
            <a:pPr algn="l"/>
            <a:r>
              <a:rPr lang="en-US" altLang="zh-TW" sz="4000">
                <a:solidFill>
                  <a:srgbClr val="0033CC"/>
                </a:solidFill>
                <a:ea typeface="標楷體" pitchFamily="65" charset="-120"/>
              </a:rPr>
              <a:t> </a:t>
            </a:r>
            <a:r>
              <a:rPr lang="zh-TW" altLang="en-US">
                <a:solidFill>
                  <a:srgbClr val="0000FF"/>
                </a:solidFill>
                <a:latin typeface="華康行書體" pitchFamily="65" charset="-120"/>
                <a:ea typeface="華康行書體" pitchFamily="65" charset="-120"/>
              </a:rPr>
              <a:t>簡單線性迴歸</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755650" y="1700213"/>
            <a:ext cx="7632700" cy="4473575"/>
          </a:xfrm>
          <a:prstGeom prst="plaque">
            <a:avLst>
              <a:gd name="adj" fmla="val 16667"/>
            </a:avLst>
          </a:prstGeom>
          <a:solidFill>
            <a:srgbClr val="FFFFFF"/>
          </a:solidFill>
          <a:ln w="28575">
            <a:solidFill>
              <a:srgbClr val="FF00FF"/>
            </a:solidFill>
            <a:miter lim="800000"/>
            <a:headEnd/>
            <a:tailEnd/>
          </a:ln>
        </p:spPr>
        <p:txBody>
          <a:bodyPr/>
          <a:lstStyle/>
          <a:p>
            <a:pPr marL="342900" indent="-342900">
              <a:lnSpc>
                <a:spcPct val="90000"/>
              </a:lnSpc>
              <a:spcBef>
                <a:spcPct val="20000"/>
              </a:spcBef>
              <a:tabLst>
                <a:tab pos="1524000" algn="l"/>
              </a:tabLst>
            </a:pPr>
            <a:r>
              <a:rPr lang="en-US" altLang="zh-TW" sz="3200" b="1">
                <a:solidFill>
                  <a:srgbClr val="003300"/>
                </a:solidFill>
                <a:latin typeface="Times New Roman" pitchFamily="18" charset="0"/>
                <a:ea typeface="標楷體" pitchFamily="65" charset="-120"/>
              </a:rPr>
              <a:t>  </a:t>
            </a:r>
            <a:endParaRPr lang="en-US" altLang="zh-TW" sz="2800" b="1">
              <a:solidFill>
                <a:srgbClr val="FF3300"/>
              </a:solidFill>
              <a:latin typeface="Times New Roman" pitchFamily="18" charset="0"/>
              <a:ea typeface="標楷體" pitchFamily="65" charset="-120"/>
            </a:endParaRPr>
          </a:p>
        </p:txBody>
      </p:sp>
      <p:sp>
        <p:nvSpPr>
          <p:cNvPr id="2" name="Rectangle 3"/>
          <p:cNvSpPr>
            <a:spLocks noChangeArrowheads="1"/>
          </p:cNvSpPr>
          <p:nvPr/>
        </p:nvSpPr>
        <p:spPr bwMode="auto">
          <a:xfrm>
            <a:off x="827088" y="1773238"/>
            <a:ext cx="7489825" cy="4319587"/>
          </a:xfrm>
          <a:prstGeom prst="plaque">
            <a:avLst>
              <a:gd name="adj" fmla="val 16667"/>
            </a:avLst>
          </a:prstGeom>
          <a:solidFill>
            <a:srgbClr val="FFFFFF"/>
          </a:solidFill>
          <a:ln w="28575">
            <a:solidFill>
              <a:srgbClr val="FF00FF"/>
            </a:solidFill>
            <a:miter lim="800000"/>
            <a:headEnd/>
            <a:tailEnd/>
          </a:ln>
        </p:spPr>
        <p:txBody>
          <a:bodyPr/>
          <a:lstStyle/>
          <a:p>
            <a:pPr marL="342900" indent="-342900">
              <a:lnSpc>
                <a:spcPct val="90000"/>
              </a:lnSpc>
              <a:spcBef>
                <a:spcPct val="20000"/>
              </a:spcBef>
              <a:tabLst>
                <a:tab pos="1524000" algn="l"/>
              </a:tabLst>
            </a:pPr>
            <a:r>
              <a:rPr lang="en-US" altLang="zh-TW" sz="3200" b="1">
                <a:solidFill>
                  <a:srgbClr val="003300"/>
                </a:solidFill>
                <a:latin typeface="Times New Roman" pitchFamily="18" charset="0"/>
                <a:ea typeface="標楷體" pitchFamily="65" charset="-120"/>
              </a:rPr>
              <a:t>  </a:t>
            </a:r>
            <a:endParaRPr lang="en-US" altLang="zh-TW" sz="2800" b="1">
              <a:solidFill>
                <a:srgbClr val="FF3300"/>
              </a:solidFill>
              <a:latin typeface="Times New Roman" pitchFamily="18" charset="0"/>
              <a:ea typeface="標楷體" pitchFamily="65" charset="-120"/>
            </a:endParaRPr>
          </a:p>
        </p:txBody>
      </p:sp>
      <p:sp>
        <p:nvSpPr>
          <p:cNvPr id="3" name="Rectangle 3"/>
          <p:cNvSpPr>
            <a:spLocks noChangeArrowheads="1"/>
          </p:cNvSpPr>
          <p:nvPr/>
        </p:nvSpPr>
        <p:spPr bwMode="auto">
          <a:xfrm>
            <a:off x="1047750" y="1700213"/>
            <a:ext cx="7845425" cy="4249737"/>
          </a:xfrm>
          <a:prstGeom prst="plaque">
            <a:avLst>
              <a:gd name="adj" fmla="val 16667"/>
            </a:avLst>
          </a:prstGeom>
          <a:noFill/>
          <a:ln w="28575">
            <a:noFill/>
            <a:miter lim="800000"/>
            <a:headEnd/>
            <a:tailEnd/>
          </a:ln>
        </p:spPr>
        <p:txBody>
          <a:bodyPr/>
          <a:lstStyle/>
          <a:p>
            <a:pPr marL="342900" indent="-342900">
              <a:lnSpc>
                <a:spcPct val="130000"/>
              </a:lnSpc>
              <a:spcBef>
                <a:spcPct val="20000"/>
              </a:spcBef>
              <a:tabLst>
                <a:tab pos="1524000" algn="l"/>
              </a:tabLst>
            </a:pPr>
            <a:r>
              <a:rPr lang="en-US" altLang="zh-TW" sz="3400" b="1" u="sng">
                <a:solidFill>
                  <a:srgbClr val="FF0000"/>
                </a:solidFill>
                <a:latin typeface="Times New Roman" pitchFamily="18" charset="0"/>
                <a:ea typeface="標楷體" pitchFamily="65" charset="-120"/>
              </a:rPr>
              <a:t>14.1 </a:t>
            </a:r>
            <a:r>
              <a:rPr lang="zh-TW" altLang="en-US" sz="3400" b="1" u="sng">
                <a:solidFill>
                  <a:srgbClr val="FF0000"/>
                </a:solidFill>
                <a:latin typeface="Times New Roman" pitchFamily="18" charset="0"/>
                <a:ea typeface="標楷體" pitchFamily="65" charset="-120"/>
              </a:rPr>
              <a:t>迴歸分析之意義 </a:t>
            </a:r>
          </a:p>
          <a:p>
            <a:pPr marL="342900" indent="-342900">
              <a:lnSpc>
                <a:spcPct val="130000"/>
              </a:lnSpc>
              <a:spcBef>
                <a:spcPct val="20000"/>
              </a:spcBef>
              <a:tabLst>
                <a:tab pos="1524000" algn="l"/>
              </a:tabLst>
            </a:pPr>
            <a:r>
              <a:rPr lang="en-US" altLang="zh-TW" sz="3400" b="1" u="sng">
                <a:solidFill>
                  <a:schemeClr val="accent2"/>
                </a:solidFill>
                <a:latin typeface="Times New Roman" pitchFamily="18" charset="0"/>
                <a:ea typeface="標楷體" pitchFamily="65" charset="-120"/>
              </a:rPr>
              <a:t>14.2 </a:t>
            </a:r>
            <a:r>
              <a:rPr lang="zh-TW" altLang="en-US" sz="3400" b="1" u="sng">
                <a:solidFill>
                  <a:schemeClr val="accent2"/>
                </a:solidFill>
                <a:latin typeface="Times New Roman" pitchFamily="18" charset="0"/>
                <a:ea typeface="標楷體" pitchFamily="65" charset="-120"/>
              </a:rPr>
              <a:t>簡單線性迴歸模型 </a:t>
            </a:r>
          </a:p>
          <a:p>
            <a:pPr marL="342900" indent="-342900">
              <a:lnSpc>
                <a:spcPct val="130000"/>
              </a:lnSpc>
              <a:spcBef>
                <a:spcPct val="20000"/>
              </a:spcBef>
              <a:tabLst>
                <a:tab pos="1524000" algn="l"/>
              </a:tabLst>
            </a:pPr>
            <a:r>
              <a:rPr lang="en-US" altLang="zh-TW" sz="3400" b="1" u="sng">
                <a:solidFill>
                  <a:srgbClr val="FF0000"/>
                </a:solidFill>
                <a:latin typeface="Times New Roman" pitchFamily="18" charset="0"/>
                <a:ea typeface="標楷體" pitchFamily="65" charset="-120"/>
              </a:rPr>
              <a:t>14.3 </a:t>
            </a:r>
            <a:r>
              <a:rPr lang="zh-TW" altLang="en-US" sz="3400" b="1" u="sng">
                <a:solidFill>
                  <a:srgbClr val="FF0000"/>
                </a:solidFill>
                <a:latin typeface="Times New Roman" pitchFamily="18" charset="0"/>
                <a:ea typeface="標楷體" pitchFamily="65" charset="-120"/>
              </a:rPr>
              <a:t>迴歸係數之估計與統計推論</a:t>
            </a:r>
          </a:p>
          <a:p>
            <a:pPr marL="342900" indent="-342900">
              <a:lnSpc>
                <a:spcPct val="130000"/>
              </a:lnSpc>
              <a:spcBef>
                <a:spcPct val="20000"/>
              </a:spcBef>
              <a:tabLst>
                <a:tab pos="1524000" algn="l"/>
              </a:tabLst>
            </a:pPr>
            <a:r>
              <a:rPr lang="en-US" altLang="zh-TW" sz="3400" b="1" u="sng">
                <a:solidFill>
                  <a:schemeClr val="accent2"/>
                </a:solidFill>
                <a:latin typeface="Times New Roman" pitchFamily="18" charset="0"/>
                <a:ea typeface="標楷體" pitchFamily="65" charset="-120"/>
              </a:rPr>
              <a:t>14.4 </a:t>
            </a:r>
            <a:r>
              <a:rPr lang="zh-TW" altLang="en-US" sz="3400" b="1" u="sng">
                <a:solidFill>
                  <a:schemeClr val="accent2"/>
                </a:solidFill>
                <a:latin typeface="Times New Roman" pitchFamily="18" charset="0"/>
                <a:ea typeface="標楷體" pitchFamily="65" charset="-120"/>
              </a:rPr>
              <a:t>迴歸模型之適合度檢定</a:t>
            </a:r>
          </a:p>
        </p:txBody>
      </p:sp>
      <p:sp>
        <p:nvSpPr>
          <p:cNvPr id="86026" name="Rectangle 10"/>
          <p:cNvSpPr>
            <a:spLocks noGrp="1" noChangeArrowheads="1"/>
          </p:cNvSpPr>
          <p:nvPr>
            <p:ph type="title"/>
          </p:nvPr>
        </p:nvSpPr>
        <p:spPr/>
        <p:txBody>
          <a:bodyPr/>
          <a:lstStyle/>
          <a:p>
            <a:pPr algn="l"/>
            <a:r>
              <a:rPr lang="zh-TW" altLang="en-US" sz="5000">
                <a:solidFill>
                  <a:srgbClr val="0000FF"/>
                </a:solidFill>
                <a:latin typeface="標楷體" pitchFamily="65" charset="-120"/>
                <a:ea typeface="標楷體" pitchFamily="65" charset="-120"/>
              </a:rPr>
              <a:t>大 綱</a:t>
            </a:r>
            <a:r>
              <a:rPr lang="en-US" altLang="zh-TW" sz="5000">
                <a:solidFill>
                  <a:srgbClr val="0000FF"/>
                </a:solidFill>
                <a:latin typeface="標楷體" pitchFamily="65" charset="-120"/>
                <a:ea typeface="標楷體" pitchFamily="65" charset="-120"/>
              </a:rPr>
              <a:t>(1/2)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upRight)">
                                      <p:cBhvr>
                                        <p:cTn id="11" dur="500"/>
                                        <p:tgtEl>
                                          <p:spTgt spid="3">
                                            <p:txEl>
                                              <p:pRg st="1" end="1"/>
                                            </p:txEl>
                                          </p:spTgt>
                                        </p:tgtEl>
                                      </p:cBhvr>
                                    </p:animEffect>
                                  </p:childTnLst>
                                </p:cTn>
                              </p:par>
                            </p:childTnLst>
                          </p:cTn>
                        </p:par>
                        <p:par>
                          <p:cTn id="12" fill="hold">
                            <p:stCondLst>
                              <p:cond delay="1000"/>
                            </p:stCondLst>
                            <p:childTnLst>
                              <p:par>
                                <p:cTn id="13" presetID="18" presetClass="entr" presetSubtype="3"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trips(upRight)">
                                      <p:cBhvr>
                                        <p:cTn id="15" dur="500"/>
                                        <p:tgtEl>
                                          <p:spTgt spid="3">
                                            <p:txEl>
                                              <p:pRg st="2" end="2"/>
                                            </p:txEl>
                                          </p:spTgt>
                                        </p:tgtEl>
                                      </p:cBhvr>
                                    </p:animEffect>
                                  </p:childTnLst>
                                </p:cTn>
                              </p:par>
                            </p:childTnLst>
                          </p:cTn>
                        </p:par>
                        <p:par>
                          <p:cTn id="16" fill="hold">
                            <p:stCondLst>
                              <p:cond delay="1500"/>
                            </p:stCondLst>
                            <p:childTnLst>
                              <p:par>
                                <p:cTn id="17" presetID="18" presetClass="entr" presetSubtype="3"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trips(upRight)">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755650" y="1700213"/>
            <a:ext cx="7632700" cy="4398962"/>
          </a:xfrm>
          <a:prstGeom prst="plaque">
            <a:avLst>
              <a:gd name="adj" fmla="val 16667"/>
            </a:avLst>
          </a:prstGeom>
          <a:solidFill>
            <a:srgbClr val="FFFFFF"/>
          </a:solidFill>
          <a:ln w="28575">
            <a:solidFill>
              <a:srgbClr val="FF00FF"/>
            </a:solidFill>
            <a:miter lim="800000"/>
            <a:headEnd/>
            <a:tailEnd/>
          </a:ln>
        </p:spPr>
        <p:txBody>
          <a:bodyPr/>
          <a:lstStyle/>
          <a:p>
            <a:pPr marL="342900" indent="-342900">
              <a:lnSpc>
                <a:spcPct val="90000"/>
              </a:lnSpc>
              <a:spcBef>
                <a:spcPct val="20000"/>
              </a:spcBef>
              <a:tabLst>
                <a:tab pos="1524000" algn="l"/>
              </a:tabLst>
            </a:pPr>
            <a:r>
              <a:rPr lang="en-US" altLang="zh-TW" sz="3200" b="1">
                <a:solidFill>
                  <a:srgbClr val="003300"/>
                </a:solidFill>
                <a:latin typeface="Times New Roman" pitchFamily="18" charset="0"/>
                <a:ea typeface="標楷體" pitchFamily="65" charset="-120"/>
              </a:rPr>
              <a:t>  </a:t>
            </a:r>
            <a:endParaRPr lang="en-US" altLang="zh-TW" sz="2800" b="1">
              <a:solidFill>
                <a:srgbClr val="FF3300"/>
              </a:solidFill>
              <a:latin typeface="Times New Roman" pitchFamily="18" charset="0"/>
              <a:ea typeface="標楷體" pitchFamily="65" charset="-120"/>
            </a:endParaRPr>
          </a:p>
        </p:txBody>
      </p:sp>
      <p:sp>
        <p:nvSpPr>
          <p:cNvPr id="2" name="Rectangle 3"/>
          <p:cNvSpPr>
            <a:spLocks noChangeArrowheads="1"/>
          </p:cNvSpPr>
          <p:nvPr/>
        </p:nvSpPr>
        <p:spPr bwMode="auto">
          <a:xfrm>
            <a:off x="827088" y="1773238"/>
            <a:ext cx="7489825" cy="4248150"/>
          </a:xfrm>
          <a:prstGeom prst="plaque">
            <a:avLst>
              <a:gd name="adj" fmla="val 16667"/>
            </a:avLst>
          </a:prstGeom>
          <a:solidFill>
            <a:srgbClr val="FFFFFF"/>
          </a:solidFill>
          <a:ln w="28575">
            <a:solidFill>
              <a:srgbClr val="FF00FF"/>
            </a:solidFill>
            <a:miter lim="800000"/>
            <a:headEnd/>
            <a:tailEnd/>
          </a:ln>
        </p:spPr>
        <p:txBody>
          <a:bodyPr/>
          <a:lstStyle/>
          <a:p>
            <a:pPr marL="342900" indent="-342900">
              <a:lnSpc>
                <a:spcPct val="90000"/>
              </a:lnSpc>
              <a:spcBef>
                <a:spcPct val="20000"/>
              </a:spcBef>
              <a:tabLst>
                <a:tab pos="1524000" algn="l"/>
              </a:tabLst>
            </a:pPr>
            <a:r>
              <a:rPr lang="en-US" altLang="zh-TW" sz="3200" b="1">
                <a:solidFill>
                  <a:srgbClr val="003300"/>
                </a:solidFill>
                <a:latin typeface="Times New Roman" pitchFamily="18" charset="0"/>
                <a:ea typeface="標楷體" pitchFamily="65" charset="-120"/>
              </a:rPr>
              <a:t>  </a:t>
            </a:r>
            <a:endParaRPr lang="en-US" altLang="zh-TW" sz="2800" b="1">
              <a:solidFill>
                <a:srgbClr val="FF3300"/>
              </a:solidFill>
              <a:latin typeface="Times New Roman" pitchFamily="18" charset="0"/>
              <a:ea typeface="標楷體" pitchFamily="65" charset="-120"/>
            </a:endParaRPr>
          </a:p>
        </p:txBody>
      </p:sp>
      <p:sp>
        <p:nvSpPr>
          <p:cNvPr id="3" name="Rectangle 3"/>
          <p:cNvSpPr>
            <a:spLocks noChangeArrowheads="1"/>
          </p:cNvSpPr>
          <p:nvPr/>
        </p:nvSpPr>
        <p:spPr bwMode="auto">
          <a:xfrm>
            <a:off x="1047750" y="1700213"/>
            <a:ext cx="7845425" cy="4249737"/>
          </a:xfrm>
          <a:prstGeom prst="plaque">
            <a:avLst>
              <a:gd name="adj" fmla="val 16667"/>
            </a:avLst>
          </a:prstGeom>
          <a:noFill/>
          <a:ln w="28575">
            <a:noFill/>
            <a:miter lim="800000"/>
            <a:headEnd/>
            <a:tailEnd/>
          </a:ln>
        </p:spPr>
        <p:txBody>
          <a:bodyPr/>
          <a:lstStyle/>
          <a:p>
            <a:pPr marL="342900" indent="-342900">
              <a:lnSpc>
                <a:spcPct val="130000"/>
              </a:lnSpc>
              <a:spcBef>
                <a:spcPct val="20000"/>
              </a:spcBef>
              <a:tabLst>
                <a:tab pos="1524000" algn="l"/>
              </a:tabLst>
            </a:pPr>
            <a:r>
              <a:rPr lang="en-US" altLang="zh-TW" sz="3400" b="1" u="sng">
                <a:solidFill>
                  <a:srgbClr val="FF0000"/>
                </a:solidFill>
                <a:latin typeface="Times New Roman" pitchFamily="18" charset="0"/>
                <a:ea typeface="標楷體" pitchFamily="65" charset="-120"/>
              </a:rPr>
              <a:t>14.5 </a:t>
            </a:r>
            <a:r>
              <a:rPr lang="zh-TW" altLang="en-US" sz="3400" b="1" u="sng">
                <a:solidFill>
                  <a:srgbClr val="FF0000"/>
                </a:solidFill>
                <a:latin typeface="Times New Roman" pitchFamily="18" charset="0"/>
                <a:ea typeface="標楷體" pitchFamily="65" charset="-120"/>
              </a:rPr>
              <a:t>判定係數 </a:t>
            </a:r>
          </a:p>
          <a:p>
            <a:pPr marL="342900" indent="-342900">
              <a:lnSpc>
                <a:spcPct val="130000"/>
              </a:lnSpc>
              <a:spcBef>
                <a:spcPct val="20000"/>
              </a:spcBef>
              <a:tabLst>
                <a:tab pos="1524000" algn="l"/>
              </a:tabLst>
            </a:pPr>
            <a:r>
              <a:rPr lang="en-US" altLang="zh-TW" sz="3400" b="1" u="sng">
                <a:solidFill>
                  <a:schemeClr val="accent2"/>
                </a:solidFill>
                <a:latin typeface="Times New Roman" pitchFamily="18" charset="0"/>
                <a:ea typeface="標楷體" pitchFamily="65" charset="-120"/>
              </a:rPr>
              <a:t>14.6 </a:t>
            </a:r>
            <a:r>
              <a:rPr lang="zh-TW" altLang="en-US" sz="3400" b="1" u="sng">
                <a:solidFill>
                  <a:schemeClr val="accent2"/>
                </a:solidFill>
                <a:latin typeface="Times New Roman" pitchFamily="18" charset="0"/>
                <a:ea typeface="標楷體" pitchFamily="65" charset="-120"/>
              </a:rPr>
              <a:t>預測</a:t>
            </a:r>
          </a:p>
          <a:p>
            <a:pPr marL="342900" indent="-342900">
              <a:lnSpc>
                <a:spcPct val="130000"/>
              </a:lnSpc>
              <a:spcBef>
                <a:spcPct val="20000"/>
              </a:spcBef>
              <a:tabLst>
                <a:tab pos="1524000" algn="l"/>
              </a:tabLst>
            </a:pPr>
            <a:r>
              <a:rPr lang="en-US" altLang="zh-TW" sz="3400" b="1" u="sng">
                <a:solidFill>
                  <a:schemeClr val="accent2"/>
                </a:solidFill>
                <a:latin typeface="Times New Roman" pitchFamily="18" charset="0"/>
                <a:ea typeface="標楷體" pitchFamily="65" charset="-120"/>
              </a:rPr>
              <a:t>14.7 </a:t>
            </a:r>
            <a:r>
              <a:rPr lang="zh-TW" altLang="en-US" sz="3400" b="1" u="sng">
                <a:solidFill>
                  <a:schemeClr val="accent2"/>
                </a:solidFill>
                <a:latin typeface="Times New Roman" pitchFamily="18" charset="0"/>
                <a:ea typeface="標楷體" pitchFamily="65" charset="-120"/>
              </a:rPr>
              <a:t>線性轉換</a:t>
            </a:r>
            <a:r>
              <a:rPr lang="zh-TW" altLang="en-US" sz="3400" b="1" u="sng">
                <a:solidFill>
                  <a:srgbClr val="FF0000"/>
                </a:solidFill>
                <a:latin typeface="Times New Roman" pitchFamily="18" charset="0"/>
                <a:ea typeface="標楷體" pitchFamily="65" charset="-120"/>
              </a:rPr>
              <a:t>  </a:t>
            </a:r>
          </a:p>
          <a:p>
            <a:pPr marL="342900" indent="-342900">
              <a:lnSpc>
                <a:spcPct val="130000"/>
              </a:lnSpc>
              <a:spcBef>
                <a:spcPct val="20000"/>
              </a:spcBef>
              <a:tabLst>
                <a:tab pos="1524000" algn="l"/>
              </a:tabLst>
            </a:pPr>
            <a:r>
              <a:rPr lang="en-US" altLang="zh-TW" sz="3400" b="1" u="sng">
                <a:solidFill>
                  <a:srgbClr val="FF0000"/>
                </a:solidFill>
                <a:latin typeface="Times New Roman" pitchFamily="18" charset="0"/>
                <a:ea typeface="標楷體" pitchFamily="65" charset="-120"/>
              </a:rPr>
              <a:t>14.8 </a:t>
            </a:r>
            <a:r>
              <a:rPr lang="zh-TW" altLang="en-US" sz="3400" b="1" u="sng">
                <a:solidFill>
                  <a:srgbClr val="FF0000"/>
                </a:solidFill>
                <a:latin typeface="Times New Roman" pitchFamily="18" charset="0"/>
                <a:ea typeface="標楷體" pitchFamily="65" charset="-120"/>
              </a:rPr>
              <a:t>結論</a:t>
            </a:r>
          </a:p>
        </p:txBody>
      </p:sp>
      <p:sp>
        <p:nvSpPr>
          <p:cNvPr id="198662" name="AutoShape 6"/>
          <p:cNvSpPr>
            <a:spLocks noChangeArrowheads="1"/>
          </p:cNvSpPr>
          <p:nvPr/>
        </p:nvSpPr>
        <p:spPr bwMode="auto">
          <a:xfrm>
            <a:off x="1192213" y="3213100"/>
            <a:ext cx="433387" cy="360363"/>
          </a:xfrm>
          <a:prstGeom prst="star5">
            <a:avLst/>
          </a:prstGeom>
          <a:solidFill>
            <a:srgbClr val="99CC00"/>
          </a:solidFill>
          <a:ln w="19050">
            <a:noFill/>
            <a:miter lim="800000"/>
            <a:headEnd/>
            <a:tailEnd/>
          </a:ln>
          <a:effectLst/>
        </p:spPr>
        <p:txBody>
          <a:bodyPr wrap="none" anchor="ctr"/>
          <a:lstStyle/>
          <a:p>
            <a:pPr>
              <a:defRPr/>
            </a:pPr>
            <a:endParaRPr lang="zh-TW" altLang="en-US"/>
          </a:p>
        </p:txBody>
      </p:sp>
      <p:grpSp>
        <p:nvGrpSpPr>
          <p:cNvPr id="87047" name="Group 10"/>
          <p:cNvGrpSpPr>
            <a:grpSpLocks/>
          </p:cNvGrpSpPr>
          <p:nvPr/>
        </p:nvGrpSpPr>
        <p:grpSpPr bwMode="auto">
          <a:xfrm>
            <a:off x="1528763" y="6345238"/>
            <a:ext cx="2035175" cy="396875"/>
            <a:chOff x="703" y="3927"/>
            <a:chExt cx="1282" cy="250"/>
          </a:xfrm>
        </p:grpSpPr>
        <p:sp>
          <p:nvSpPr>
            <p:cNvPr id="198664" name="AutoShape 8"/>
            <p:cNvSpPr>
              <a:spLocks noChangeArrowheads="1"/>
            </p:cNvSpPr>
            <p:nvPr/>
          </p:nvSpPr>
          <p:spPr bwMode="auto">
            <a:xfrm>
              <a:off x="703" y="3929"/>
              <a:ext cx="273" cy="227"/>
            </a:xfrm>
            <a:prstGeom prst="star5">
              <a:avLst/>
            </a:prstGeom>
            <a:solidFill>
              <a:srgbClr val="99CC00"/>
            </a:solidFill>
            <a:ln w="19050">
              <a:noFill/>
              <a:miter lim="800000"/>
              <a:headEnd/>
              <a:tailEnd/>
            </a:ln>
            <a:effectLst/>
          </p:spPr>
          <p:txBody>
            <a:bodyPr wrap="none" anchor="ctr"/>
            <a:lstStyle/>
            <a:p>
              <a:pPr>
                <a:defRPr/>
              </a:pPr>
              <a:endParaRPr lang="zh-TW" altLang="en-US"/>
            </a:p>
          </p:txBody>
        </p:sp>
        <p:sp>
          <p:nvSpPr>
            <p:cNvPr id="87049" name="Text Box 9"/>
            <p:cNvSpPr txBox="1">
              <a:spLocks noChangeArrowheads="1"/>
            </p:cNvSpPr>
            <p:nvPr/>
          </p:nvSpPr>
          <p:spPr bwMode="auto">
            <a:xfrm>
              <a:off x="909" y="3927"/>
              <a:ext cx="1076" cy="250"/>
            </a:xfrm>
            <a:prstGeom prst="rect">
              <a:avLst/>
            </a:prstGeom>
            <a:noFill/>
            <a:ln w="9525">
              <a:noFill/>
              <a:miter lim="800000"/>
              <a:headEnd/>
              <a:tailEnd/>
            </a:ln>
          </p:spPr>
          <p:txBody>
            <a:bodyPr wrap="none">
              <a:spAutoFit/>
            </a:bodyPr>
            <a:lstStyle/>
            <a:p>
              <a:r>
                <a:rPr lang="zh-TW" altLang="en-US" sz="2000" b="1">
                  <a:ea typeface="標楷體" pitchFamily="65" charset="-120"/>
                </a:rPr>
                <a:t>：選擇性授課</a:t>
              </a:r>
            </a:p>
          </p:txBody>
        </p:sp>
      </p:grpSp>
      <p:sp>
        <p:nvSpPr>
          <p:cNvPr id="4" name="AutoShape 6"/>
          <p:cNvSpPr>
            <a:spLocks noChangeArrowheads="1"/>
          </p:cNvSpPr>
          <p:nvPr/>
        </p:nvSpPr>
        <p:spPr bwMode="auto">
          <a:xfrm>
            <a:off x="1192213" y="4005263"/>
            <a:ext cx="433387" cy="360362"/>
          </a:xfrm>
          <a:prstGeom prst="star5">
            <a:avLst/>
          </a:prstGeom>
          <a:solidFill>
            <a:srgbClr val="99CC00"/>
          </a:solidFill>
          <a:ln w="19050">
            <a:noFill/>
            <a:miter lim="800000"/>
            <a:headEnd/>
            <a:tailEnd/>
          </a:ln>
          <a:effectLst/>
        </p:spPr>
        <p:txBody>
          <a:bodyPr wrap="none" anchor="ctr"/>
          <a:lstStyle/>
          <a:p>
            <a:pPr>
              <a:defRPr/>
            </a:pPr>
            <a:endParaRPr lang="zh-TW" altLang="en-US"/>
          </a:p>
        </p:txBody>
      </p:sp>
      <p:sp>
        <p:nvSpPr>
          <p:cNvPr id="87051" name="Rectangle 11"/>
          <p:cNvSpPr>
            <a:spLocks noGrp="1" noChangeArrowheads="1"/>
          </p:cNvSpPr>
          <p:nvPr>
            <p:ph type="title"/>
          </p:nvPr>
        </p:nvSpPr>
        <p:spPr/>
        <p:txBody>
          <a:bodyPr/>
          <a:lstStyle/>
          <a:p>
            <a:pPr algn="l"/>
            <a:r>
              <a:rPr lang="zh-TW" altLang="en-US" sz="5000">
                <a:solidFill>
                  <a:srgbClr val="0000FF"/>
                </a:solidFill>
                <a:latin typeface="標楷體" pitchFamily="65" charset="-120"/>
                <a:ea typeface="標楷體" pitchFamily="65" charset="-120"/>
              </a:rPr>
              <a:t>大 綱</a:t>
            </a:r>
            <a:r>
              <a:rPr lang="en-US" altLang="zh-TW" sz="5000">
                <a:solidFill>
                  <a:srgbClr val="0000FF"/>
                </a:solidFill>
                <a:latin typeface="標楷體" pitchFamily="65" charset="-120"/>
                <a:ea typeface="標楷體" pitchFamily="65" charset="-120"/>
              </a:rPr>
              <a:t>(2/2)</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upRight)">
                                      <p:cBhvr>
                                        <p:cTn id="7" dur="500"/>
                                        <p:tgtEl>
                                          <p:spTgt spid="3">
                                            <p:txEl>
                                              <p:pRg st="0" end="0"/>
                                            </p:txEl>
                                          </p:spTgt>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trips(upRight)">
                                      <p:cBhvr>
                                        <p:cTn id="11" dur="500"/>
                                        <p:tgtEl>
                                          <p:spTgt spid="3">
                                            <p:txEl>
                                              <p:pRg st="1" end="1"/>
                                            </p:txEl>
                                          </p:spTgt>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198662"/>
                                        </p:tgtEl>
                                        <p:attrNameLst>
                                          <p:attrName>style.visibility</p:attrName>
                                        </p:attrNameLst>
                                      </p:cBhvr>
                                      <p:to>
                                        <p:strVal val="visible"/>
                                      </p:to>
                                    </p:set>
                                    <p:animEffect transition="in" filter="strips(downLeft)">
                                      <p:cBhvr>
                                        <p:cTn id="14" dur="500"/>
                                        <p:tgtEl>
                                          <p:spTgt spid="198662"/>
                                        </p:tgtEl>
                                      </p:cBhvr>
                                    </p:animEffect>
                                  </p:childTnLst>
                                </p:cTn>
                              </p:par>
                            </p:childTnLst>
                          </p:cTn>
                        </p:par>
                        <p:par>
                          <p:cTn id="15" fill="hold">
                            <p:stCondLst>
                              <p:cond delay="1000"/>
                            </p:stCondLst>
                            <p:childTnLst>
                              <p:par>
                                <p:cTn id="16" presetID="18" presetClass="entr" presetSubtype="3"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strips(upRight)">
                                      <p:cBhvr>
                                        <p:cTn id="18" dur="500"/>
                                        <p:tgtEl>
                                          <p:spTgt spid="3">
                                            <p:txEl>
                                              <p:pRg st="2" end="2"/>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strips(downLeft)">
                                      <p:cBhvr>
                                        <p:cTn id="21" dur="500"/>
                                        <p:tgtEl>
                                          <p:spTgt spid="4"/>
                                        </p:tgtEl>
                                      </p:cBhvr>
                                    </p:animEffect>
                                  </p:childTnLst>
                                </p:cTn>
                              </p:par>
                            </p:childTnLst>
                          </p:cTn>
                        </p:par>
                        <p:par>
                          <p:cTn id="22" fill="hold">
                            <p:stCondLst>
                              <p:cond delay="1500"/>
                            </p:stCondLst>
                            <p:childTnLst>
                              <p:par>
                                <p:cTn id="23" presetID="18" presetClass="entr" presetSubtype="3"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strips(upRight)">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8662" grpId="0" uiExpand="1" animBg="1"/>
      <p:bldP spid="4" grpId="0" uiExpan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Rectangle 17"/>
          <p:cNvSpPr>
            <a:spLocks noGrp="1" noChangeArrowheads="1"/>
          </p:cNvSpPr>
          <p:nvPr>
            <p:ph type="title"/>
          </p:nvPr>
        </p:nvSpPr>
        <p:spPr>
          <a:xfrm>
            <a:off x="762000" y="609600"/>
            <a:ext cx="7772400" cy="838200"/>
          </a:xfrm>
        </p:spPr>
        <p:txBody>
          <a:bodyPr/>
          <a:lstStyle/>
          <a:p>
            <a:pPr algn="l"/>
            <a:r>
              <a:rPr lang="en-US" altLang="zh-TW" sz="3800">
                <a:solidFill>
                  <a:srgbClr val="0033CC"/>
                </a:solidFill>
                <a:ea typeface="標楷體" pitchFamily="65" charset="-120"/>
              </a:rPr>
              <a:t>14.1 </a:t>
            </a:r>
            <a:r>
              <a:rPr lang="zh-TW" altLang="en-US" sz="3800">
                <a:solidFill>
                  <a:srgbClr val="0033CC"/>
                </a:solidFill>
                <a:ea typeface="標楷體" pitchFamily="65" charset="-120"/>
              </a:rPr>
              <a:t>迴歸分析之意義</a:t>
            </a:r>
            <a:r>
              <a:rPr lang="en-US" altLang="zh-TW" sz="4000">
                <a:solidFill>
                  <a:srgbClr val="0033CC"/>
                </a:solidFill>
                <a:cs typeface="Times New Roman" pitchFamily="18" charset="0"/>
              </a:rPr>
              <a:t>(1/2)</a:t>
            </a:r>
          </a:p>
        </p:txBody>
      </p:sp>
      <p:pic>
        <p:nvPicPr>
          <p:cNvPr id="6162" name="Picture 18" descr="分隔線00027"/>
          <p:cNvPicPr>
            <a:picLocks noChangeAspect="1" noChangeArrowheads="1"/>
          </p:cNvPicPr>
          <p:nvPr/>
        </p:nvPicPr>
        <p:blipFill>
          <a:blip r:embed="rId2" cstate="print"/>
          <a:srcRect/>
          <a:stretch>
            <a:fillRect/>
          </a:stretch>
        </p:blipFill>
        <p:spPr bwMode="auto">
          <a:xfrm>
            <a:off x="323850" y="5661025"/>
            <a:ext cx="8820150" cy="446088"/>
          </a:xfrm>
          <a:prstGeom prst="rect">
            <a:avLst/>
          </a:prstGeom>
          <a:noFill/>
        </p:spPr>
      </p:pic>
      <p:sp>
        <p:nvSpPr>
          <p:cNvPr id="6164" name="Text Box 20"/>
          <p:cNvSpPr txBox="1">
            <a:spLocks noChangeArrowheads="1"/>
          </p:cNvSpPr>
          <p:nvPr/>
        </p:nvSpPr>
        <p:spPr bwMode="auto">
          <a:xfrm>
            <a:off x="350838" y="3044825"/>
            <a:ext cx="476250" cy="457200"/>
          </a:xfrm>
          <a:prstGeom prst="rect">
            <a:avLst/>
          </a:prstGeom>
          <a:noFill/>
          <a:ln w="9525">
            <a:noFill/>
            <a:miter lim="800000"/>
            <a:headEnd/>
            <a:tailEnd/>
          </a:ln>
          <a:effectLst/>
        </p:spPr>
        <p:txBody>
          <a:bodyPr>
            <a:spAutoFit/>
          </a:bodyPr>
          <a:lstStyle/>
          <a:p>
            <a:pPr>
              <a:buFontTx/>
              <a:buBlip>
                <a:blip r:embed="rId3"/>
              </a:buBlip>
            </a:pPr>
            <a:r>
              <a:rPr lang="en-US" altLang="zh-TW" sz="2400">
                <a:latin typeface="Times New Roman" pitchFamily="18" charset="0"/>
              </a:rPr>
              <a:t> </a:t>
            </a:r>
          </a:p>
        </p:txBody>
      </p:sp>
      <p:sp>
        <p:nvSpPr>
          <p:cNvPr id="6165" name="Rectangle 21"/>
          <p:cNvSpPr>
            <a:spLocks noChangeArrowheads="1"/>
          </p:cNvSpPr>
          <p:nvPr/>
        </p:nvSpPr>
        <p:spPr bwMode="auto">
          <a:xfrm>
            <a:off x="684213" y="2997200"/>
            <a:ext cx="8135937" cy="2282825"/>
          </a:xfrm>
          <a:prstGeom prst="rect">
            <a:avLst/>
          </a:prstGeom>
          <a:noFill/>
          <a:ln w="9525">
            <a:noFill/>
            <a:miter lim="800000"/>
            <a:headEnd/>
            <a:tailEnd/>
          </a:ln>
          <a:effectLst/>
        </p:spPr>
        <p:txBody>
          <a:bodyPr>
            <a:spAutoFit/>
          </a:bodyPr>
          <a:lstStyle/>
          <a:p>
            <a:pPr>
              <a:lnSpc>
                <a:spcPct val="120000"/>
              </a:lnSpc>
            </a:pPr>
            <a:r>
              <a:rPr lang="zh-TW" altLang="en-US" sz="2400" b="1">
                <a:solidFill>
                  <a:srgbClr val="FF0000"/>
                </a:solidFill>
                <a:latin typeface="Times New Roman" pitchFamily="18" charset="0"/>
                <a:ea typeface="標楷體" pitchFamily="65" charset="-120"/>
              </a:rPr>
              <a:t>迴歸分析</a:t>
            </a:r>
            <a:r>
              <a:rPr lang="en-US" altLang="zh-TW" sz="2400" b="1">
                <a:solidFill>
                  <a:srgbClr val="FF0000"/>
                </a:solidFill>
                <a:latin typeface="Times New Roman" pitchFamily="18" charset="0"/>
                <a:ea typeface="標楷體" pitchFamily="65" charset="-120"/>
              </a:rPr>
              <a:t>(regression analysis)</a:t>
            </a:r>
            <a:r>
              <a:rPr lang="zh-TW" altLang="en-US" sz="2400" b="1">
                <a:latin typeface="Times New Roman" pitchFamily="18" charset="0"/>
                <a:ea typeface="標楷體" pitchFamily="65" charset="-120"/>
              </a:rPr>
              <a:t>：是將研究的變數區分為</a:t>
            </a:r>
            <a:r>
              <a:rPr lang="zh-TW" altLang="en-US" sz="2400" b="1" u="sng">
                <a:latin typeface="Times New Roman" pitchFamily="18" charset="0"/>
                <a:ea typeface="標楷體" pitchFamily="65" charset="-120"/>
              </a:rPr>
              <a:t>依變數及自變數</a:t>
            </a:r>
            <a:r>
              <a:rPr lang="zh-TW" altLang="en-US" sz="2400" b="1">
                <a:latin typeface="Times New Roman" pitchFamily="18" charset="0"/>
                <a:ea typeface="標楷體" pitchFamily="65" charset="-120"/>
              </a:rPr>
              <a:t>，並建立依變數為自變數之函數模型，然後再根據樣本所得的資料來估計函數模型的參數，其</a:t>
            </a:r>
            <a:r>
              <a:rPr lang="zh-TW" altLang="en-US" sz="2400" b="1">
                <a:solidFill>
                  <a:srgbClr val="FF00FF"/>
                </a:solidFill>
                <a:latin typeface="Times New Roman" pitchFamily="18" charset="0"/>
                <a:ea typeface="標楷體" pitchFamily="65" charset="-120"/>
              </a:rPr>
              <a:t>主要目的是用來解釋資料過去的現象及由自變數來預測依變數未來可能產生之數值。</a:t>
            </a:r>
          </a:p>
        </p:txBody>
      </p:sp>
      <p:sp>
        <p:nvSpPr>
          <p:cNvPr id="6166" name="Rectangle 22"/>
          <p:cNvSpPr>
            <a:spLocks noChangeArrowheads="1"/>
          </p:cNvSpPr>
          <p:nvPr/>
        </p:nvSpPr>
        <p:spPr bwMode="auto">
          <a:xfrm>
            <a:off x="757238" y="1628775"/>
            <a:ext cx="7991475" cy="1079500"/>
          </a:xfrm>
          <a:prstGeom prst="rect">
            <a:avLst/>
          </a:prstGeom>
          <a:noFill/>
          <a:ln w="9525">
            <a:noFill/>
            <a:miter lim="800000"/>
            <a:headEnd/>
            <a:tailEnd/>
          </a:ln>
          <a:effectLst/>
        </p:spPr>
        <p:txBody>
          <a:bodyPr>
            <a:spAutoFit/>
          </a:bodyPr>
          <a:lstStyle/>
          <a:p>
            <a:pPr>
              <a:lnSpc>
                <a:spcPct val="125000"/>
              </a:lnSpc>
              <a:spcBef>
                <a:spcPct val="20000"/>
              </a:spcBef>
            </a:pPr>
            <a:r>
              <a:rPr lang="zh-TW" altLang="en-US" sz="2400" b="1">
                <a:solidFill>
                  <a:srgbClr val="FF0000"/>
                </a:solidFill>
                <a:latin typeface="Times New Roman" pitchFamily="18" charset="0"/>
                <a:ea typeface="標楷體" pitchFamily="65" charset="-120"/>
              </a:rPr>
              <a:t>簡單線性迴歸模型</a:t>
            </a:r>
            <a:r>
              <a:rPr lang="en-US" altLang="zh-TW" sz="2400" b="1">
                <a:solidFill>
                  <a:srgbClr val="FF0000"/>
                </a:solidFill>
                <a:latin typeface="Times New Roman" pitchFamily="18" charset="0"/>
                <a:ea typeface="標楷體" pitchFamily="65" charset="-120"/>
              </a:rPr>
              <a:t>(simple linear regression model)</a:t>
            </a:r>
            <a:r>
              <a:rPr lang="zh-TW" altLang="en-US" sz="2400" b="1">
                <a:solidFill>
                  <a:schemeClr val="tx2"/>
                </a:solidFill>
                <a:latin typeface="Times New Roman" pitchFamily="18" charset="0"/>
                <a:ea typeface="標楷體" pitchFamily="65" charset="-120"/>
              </a:rPr>
              <a:t>： </a:t>
            </a:r>
          </a:p>
          <a:p>
            <a:pPr>
              <a:lnSpc>
                <a:spcPct val="125000"/>
              </a:lnSpc>
              <a:spcBef>
                <a:spcPct val="20000"/>
              </a:spcBef>
            </a:pPr>
            <a:r>
              <a:rPr lang="zh-TW" altLang="en-US" sz="2400" b="1" u="sng">
                <a:solidFill>
                  <a:schemeClr val="tx2"/>
                </a:solidFill>
                <a:latin typeface="Times New Roman" pitchFamily="18" charset="0"/>
                <a:ea typeface="標楷體" pitchFamily="65" charset="-120"/>
              </a:rPr>
              <a:t>一個依變數與一個自變數</a:t>
            </a:r>
            <a:r>
              <a:rPr lang="zh-TW" altLang="en-US" sz="2400" b="1">
                <a:solidFill>
                  <a:schemeClr val="tx2"/>
                </a:solidFill>
                <a:latin typeface="Times New Roman" pitchFamily="18" charset="0"/>
                <a:ea typeface="標楷體" pitchFamily="65" charset="-120"/>
              </a:rPr>
              <a:t>間之線性關係。</a:t>
            </a:r>
          </a:p>
        </p:txBody>
      </p:sp>
      <p:sp>
        <p:nvSpPr>
          <p:cNvPr id="6167" name="Text Box 23"/>
          <p:cNvSpPr txBox="1">
            <a:spLocks noChangeArrowheads="1"/>
          </p:cNvSpPr>
          <p:nvPr/>
        </p:nvSpPr>
        <p:spPr bwMode="auto">
          <a:xfrm>
            <a:off x="395288" y="1747838"/>
            <a:ext cx="476250" cy="457200"/>
          </a:xfrm>
          <a:prstGeom prst="rect">
            <a:avLst/>
          </a:prstGeom>
          <a:noFill/>
          <a:ln w="9525">
            <a:noFill/>
            <a:miter lim="800000"/>
            <a:headEnd/>
            <a:tailEnd/>
          </a:ln>
          <a:effectLst/>
        </p:spPr>
        <p:txBody>
          <a:bodyPr>
            <a:spAutoFit/>
          </a:bodyPr>
          <a:lstStyle/>
          <a:p>
            <a:pPr>
              <a:buFontTx/>
              <a:buBlip>
                <a:blip r:embed="rId4"/>
              </a:buBlip>
            </a:pPr>
            <a:r>
              <a:rPr lang="en-US" altLang="zh-TW" sz="2400">
                <a:latin typeface="Times New Roman" pitchFamily="18" charset="0"/>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167"/>
                                        </p:tgtEl>
                                        <p:attrNameLst>
                                          <p:attrName>style.visibility</p:attrName>
                                        </p:attrNameLst>
                                      </p:cBhvr>
                                      <p:to>
                                        <p:strVal val="visible"/>
                                      </p:to>
                                    </p:set>
                                    <p:animEffect transition="in" filter="blinds(vertical)">
                                      <p:cBhvr>
                                        <p:cTn id="7" dur="500"/>
                                        <p:tgtEl>
                                          <p:spTgt spid="616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66"/>
                                        </p:tgtEl>
                                        <p:attrNameLst>
                                          <p:attrName>style.visibility</p:attrName>
                                        </p:attrNameLst>
                                      </p:cBhvr>
                                      <p:to>
                                        <p:strVal val="visible"/>
                                      </p:to>
                                    </p:set>
                                    <p:animEffect transition="in" filter="blinds(horizontal)">
                                      <p:cBhvr>
                                        <p:cTn id="11" dur="500"/>
                                        <p:tgtEl>
                                          <p:spTgt spid="616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165"/>
                                        </p:tgtEl>
                                        <p:attrNameLst>
                                          <p:attrName>style.visibility</p:attrName>
                                        </p:attrNameLst>
                                      </p:cBhvr>
                                      <p:to>
                                        <p:strVal val="visible"/>
                                      </p:to>
                                    </p:set>
                                    <p:animEffect transition="in" filter="blinds(horizontal)">
                                      <p:cBhvr>
                                        <p:cTn id="16" dur="500"/>
                                        <p:tgtEl>
                                          <p:spTgt spid="6165"/>
                                        </p:tgtEl>
                                      </p:cBhvr>
                                    </p:animEffect>
                                  </p:childTnLst>
                                </p:cTn>
                              </p:par>
                            </p:childTnLst>
                          </p:cTn>
                        </p:par>
                        <p:par>
                          <p:cTn id="17" fill="hold">
                            <p:stCondLst>
                              <p:cond delay="500"/>
                            </p:stCondLst>
                            <p:childTnLst>
                              <p:par>
                                <p:cTn id="18" presetID="3" presetClass="entr" presetSubtype="5" fill="hold" grpId="0" nodeType="afterEffect">
                                  <p:stCondLst>
                                    <p:cond delay="0"/>
                                  </p:stCondLst>
                                  <p:childTnLst>
                                    <p:set>
                                      <p:cBhvr>
                                        <p:cTn id="19" dur="1" fill="hold">
                                          <p:stCondLst>
                                            <p:cond delay="0"/>
                                          </p:stCondLst>
                                        </p:cTn>
                                        <p:tgtEl>
                                          <p:spTgt spid="6164"/>
                                        </p:tgtEl>
                                        <p:attrNameLst>
                                          <p:attrName>style.visibility</p:attrName>
                                        </p:attrNameLst>
                                      </p:cBhvr>
                                      <p:to>
                                        <p:strVal val="visible"/>
                                      </p:to>
                                    </p:set>
                                    <p:animEffect transition="in" filter="blinds(vertical)">
                                      <p:cBhvr>
                                        <p:cTn id="20"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 grpId="0" autoUpdateAnimBg="0"/>
      <p:bldP spid="6165" grpId="0" autoUpdateAnimBg="0"/>
      <p:bldP spid="6166" grpId="0" autoUpdateAnimBg="0"/>
      <p:bldP spid="616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Rectangle 8"/>
          <p:cNvSpPr>
            <a:spLocks noGrp="1" noChangeArrowheads="1"/>
          </p:cNvSpPr>
          <p:nvPr>
            <p:ph type="title"/>
          </p:nvPr>
        </p:nvSpPr>
        <p:spPr>
          <a:xfrm>
            <a:off x="762000" y="609600"/>
            <a:ext cx="7772400" cy="838200"/>
          </a:xfrm>
        </p:spPr>
        <p:txBody>
          <a:bodyPr/>
          <a:lstStyle/>
          <a:p>
            <a:pPr algn="l"/>
            <a:r>
              <a:rPr lang="en-US" altLang="zh-TW" sz="3800">
                <a:solidFill>
                  <a:srgbClr val="0033CC"/>
                </a:solidFill>
                <a:ea typeface="標楷體" pitchFamily="65" charset="-120"/>
              </a:rPr>
              <a:t>14.1 </a:t>
            </a:r>
            <a:r>
              <a:rPr lang="zh-TW" altLang="en-US" sz="3800">
                <a:solidFill>
                  <a:srgbClr val="0033CC"/>
                </a:solidFill>
                <a:ea typeface="標楷體" pitchFamily="65" charset="-120"/>
              </a:rPr>
              <a:t>迴歸分析之意義</a:t>
            </a:r>
            <a:r>
              <a:rPr lang="en-US" altLang="zh-TW" sz="4000">
                <a:solidFill>
                  <a:srgbClr val="0033CC"/>
                </a:solidFill>
                <a:cs typeface="Times New Roman" pitchFamily="18" charset="0"/>
              </a:rPr>
              <a:t>(2/2)</a:t>
            </a:r>
          </a:p>
        </p:txBody>
      </p:sp>
      <p:sp>
        <p:nvSpPr>
          <p:cNvPr id="96266" name="Rectangle 10"/>
          <p:cNvSpPr>
            <a:spLocks noChangeArrowheads="1"/>
          </p:cNvSpPr>
          <p:nvPr/>
        </p:nvSpPr>
        <p:spPr bwMode="auto">
          <a:xfrm>
            <a:off x="395288" y="2349500"/>
            <a:ext cx="8497887" cy="3378200"/>
          </a:xfrm>
          <a:prstGeom prst="rect">
            <a:avLst/>
          </a:prstGeom>
          <a:noFill/>
          <a:ln w="9525">
            <a:noFill/>
            <a:miter lim="800000"/>
            <a:headEnd/>
            <a:tailEnd/>
          </a:ln>
          <a:effectLst/>
        </p:spPr>
        <p:txBody>
          <a:bodyPr>
            <a:spAutoFit/>
          </a:bodyPr>
          <a:lstStyle/>
          <a:p>
            <a:pPr>
              <a:lnSpc>
                <a:spcPct val="120000"/>
              </a:lnSpc>
              <a:spcBef>
                <a:spcPct val="10000"/>
              </a:spcBef>
            </a:pPr>
            <a:r>
              <a:rPr lang="en-US" altLang="zh-TW" sz="2400" b="1" dirty="0">
                <a:solidFill>
                  <a:schemeClr val="tx2"/>
                </a:solidFill>
                <a:latin typeface="Times New Roman" pitchFamily="18" charset="0"/>
                <a:ea typeface="標楷體" pitchFamily="65" charset="-120"/>
              </a:rPr>
              <a:t>(1)</a:t>
            </a:r>
            <a:r>
              <a:rPr lang="zh-TW" altLang="en-US" sz="2400" b="1" dirty="0">
                <a:solidFill>
                  <a:srgbClr val="FF3300"/>
                </a:solidFill>
                <a:latin typeface="Times New Roman" pitchFamily="18" charset="0"/>
                <a:ea typeface="標楷體" pitchFamily="65" charset="-120"/>
              </a:rPr>
              <a:t>簡單迴歸分析</a:t>
            </a:r>
            <a:r>
              <a:rPr lang="en-US" altLang="zh-TW" sz="2400" b="1" dirty="0">
                <a:solidFill>
                  <a:srgbClr val="FF3300"/>
                </a:solidFill>
                <a:latin typeface="Times New Roman" pitchFamily="18" charset="0"/>
                <a:ea typeface="標楷體" pitchFamily="65" charset="-120"/>
              </a:rPr>
              <a:t>(</a:t>
            </a:r>
            <a:r>
              <a:rPr lang="en-US" altLang="en-US" sz="2400" b="1" dirty="0">
                <a:solidFill>
                  <a:srgbClr val="FF3300"/>
                </a:solidFill>
                <a:latin typeface="Times New Roman" pitchFamily="18" charset="0"/>
                <a:ea typeface="標楷體" pitchFamily="65" charset="-120"/>
              </a:rPr>
              <a:t>regression analysis</a:t>
            </a:r>
            <a:r>
              <a:rPr lang="en-US" altLang="zh-TW" sz="2400" b="1" dirty="0">
                <a:solidFill>
                  <a:srgbClr val="FF3300"/>
                </a:solidFill>
                <a:latin typeface="Times New Roman" pitchFamily="18" charset="0"/>
                <a:ea typeface="標楷體" pitchFamily="65" charset="-120"/>
              </a:rPr>
              <a:t>)</a:t>
            </a:r>
            <a:r>
              <a:rPr lang="zh-TW" altLang="en-US" sz="2400" b="1" dirty="0">
                <a:solidFill>
                  <a:schemeClr val="tx2"/>
                </a:solidFill>
                <a:latin typeface="Times New Roman" pitchFamily="18" charset="0"/>
                <a:ea typeface="標楷體" pitchFamily="65" charset="-120"/>
              </a:rPr>
              <a:t>：用</a:t>
            </a:r>
            <a:r>
              <a:rPr lang="zh-TW" altLang="en-US" sz="2400" b="1" u="sng" dirty="0">
                <a:solidFill>
                  <a:schemeClr val="tx2"/>
                </a:solidFill>
                <a:latin typeface="Times New Roman" pitchFamily="18" charset="0"/>
                <a:ea typeface="標楷體" pitchFamily="65" charset="-120"/>
              </a:rPr>
              <a:t>一個自變數來解釋一 </a:t>
            </a:r>
          </a:p>
          <a:p>
            <a:pPr>
              <a:lnSpc>
                <a:spcPct val="120000"/>
              </a:lnSpc>
              <a:spcBef>
                <a:spcPct val="10000"/>
              </a:spcBef>
            </a:pPr>
            <a:r>
              <a:rPr lang="zh-TW" altLang="en-US" sz="2400" b="1" dirty="0">
                <a:solidFill>
                  <a:schemeClr val="tx2"/>
                </a:solidFill>
                <a:latin typeface="Times New Roman" pitchFamily="18" charset="0"/>
                <a:ea typeface="標楷體" pitchFamily="65" charset="-120"/>
              </a:rPr>
              <a:t>    </a:t>
            </a:r>
            <a:r>
              <a:rPr lang="zh-TW" altLang="en-US" sz="2400" b="1" u="sng" dirty="0">
                <a:solidFill>
                  <a:schemeClr val="tx2"/>
                </a:solidFill>
                <a:latin typeface="Times New Roman" pitchFamily="18" charset="0"/>
                <a:ea typeface="標楷體" pitchFamily="65" charset="-120"/>
              </a:rPr>
              <a:t>個依變數</a:t>
            </a:r>
            <a:r>
              <a:rPr lang="zh-TW" altLang="en-US" sz="2400" b="1" dirty="0">
                <a:solidFill>
                  <a:schemeClr val="tx2"/>
                </a:solidFill>
                <a:latin typeface="Times New Roman" pitchFamily="18" charset="0"/>
                <a:ea typeface="標楷體" pitchFamily="65" charset="-120"/>
              </a:rPr>
              <a:t>之迴歸分析。</a:t>
            </a:r>
            <a:r>
              <a:rPr lang="zh-TW" altLang="en-US" sz="2400" b="1" dirty="0">
                <a:solidFill>
                  <a:srgbClr val="009900"/>
                </a:solidFill>
                <a:latin typeface="Times New Roman" pitchFamily="18" charset="0"/>
                <a:ea typeface="標楷體" pitchFamily="65" charset="-120"/>
              </a:rPr>
              <a:t>例如：學生統計學期中考的成績來解 </a:t>
            </a:r>
          </a:p>
          <a:p>
            <a:pPr>
              <a:lnSpc>
                <a:spcPct val="120000"/>
              </a:lnSpc>
              <a:spcBef>
                <a:spcPct val="10000"/>
              </a:spcBef>
            </a:pPr>
            <a:r>
              <a:rPr lang="zh-TW" altLang="en-US" sz="2400" b="1" dirty="0">
                <a:solidFill>
                  <a:srgbClr val="009900"/>
                </a:solidFill>
                <a:latin typeface="Times New Roman" pitchFamily="18" charset="0"/>
                <a:ea typeface="標楷體" pitchFamily="65" charset="-120"/>
              </a:rPr>
              <a:t>    釋期末考的成績。</a:t>
            </a:r>
          </a:p>
          <a:p>
            <a:pPr>
              <a:lnSpc>
                <a:spcPct val="120000"/>
              </a:lnSpc>
              <a:spcBef>
                <a:spcPct val="10000"/>
              </a:spcBef>
            </a:pPr>
            <a:endParaRPr lang="zh-TW" altLang="en-US" sz="2400" b="1" dirty="0">
              <a:solidFill>
                <a:schemeClr val="tx2"/>
              </a:solidFill>
              <a:latin typeface="Times New Roman" pitchFamily="18" charset="0"/>
              <a:ea typeface="標楷體" pitchFamily="65" charset="-120"/>
            </a:endParaRPr>
          </a:p>
          <a:p>
            <a:pPr>
              <a:lnSpc>
                <a:spcPct val="120000"/>
              </a:lnSpc>
              <a:spcBef>
                <a:spcPct val="10000"/>
              </a:spcBef>
            </a:pPr>
            <a:r>
              <a:rPr lang="en-US" altLang="zh-TW" sz="2400" b="1" dirty="0">
                <a:solidFill>
                  <a:schemeClr val="tx2"/>
                </a:solidFill>
                <a:latin typeface="Times New Roman" pitchFamily="18" charset="0"/>
                <a:ea typeface="標楷體" pitchFamily="65" charset="-120"/>
              </a:rPr>
              <a:t>(2)</a:t>
            </a:r>
            <a:r>
              <a:rPr lang="zh-TW" altLang="en-US" sz="2400" b="1" dirty="0">
                <a:solidFill>
                  <a:srgbClr val="FF3300"/>
                </a:solidFill>
                <a:latin typeface="Times New Roman" pitchFamily="18" charset="0"/>
                <a:ea typeface="標楷體" pitchFamily="65" charset="-120"/>
              </a:rPr>
              <a:t>複迴歸分析</a:t>
            </a:r>
            <a:r>
              <a:rPr lang="en-US" altLang="zh-TW" sz="2400" b="1" dirty="0">
                <a:solidFill>
                  <a:srgbClr val="FF3300"/>
                </a:solidFill>
                <a:latin typeface="Times New Roman" pitchFamily="18" charset="0"/>
                <a:ea typeface="標楷體" pitchFamily="65" charset="-120"/>
              </a:rPr>
              <a:t>(multiple regression analysis)</a:t>
            </a:r>
            <a:r>
              <a:rPr lang="zh-TW" altLang="en-US" sz="2400" b="1" dirty="0">
                <a:solidFill>
                  <a:schemeClr val="tx2"/>
                </a:solidFill>
                <a:latin typeface="Times New Roman" pitchFamily="18" charset="0"/>
                <a:ea typeface="標楷體" pitchFamily="65" charset="-120"/>
              </a:rPr>
              <a:t>：用</a:t>
            </a:r>
            <a:r>
              <a:rPr lang="zh-TW" altLang="en-US" sz="2400" b="1" u="sng" dirty="0">
                <a:solidFill>
                  <a:schemeClr val="tx2"/>
                </a:solidFill>
                <a:latin typeface="Times New Roman" pitchFamily="18" charset="0"/>
                <a:ea typeface="標楷體" pitchFamily="65" charset="-120"/>
              </a:rPr>
              <a:t>二個或二個以 </a:t>
            </a:r>
          </a:p>
          <a:p>
            <a:pPr>
              <a:lnSpc>
                <a:spcPct val="120000"/>
              </a:lnSpc>
              <a:spcBef>
                <a:spcPct val="10000"/>
              </a:spcBef>
            </a:pPr>
            <a:r>
              <a:rPr lang="zh-TW" altLang="en-US" sz="2400" b="1" dirty="0">
                <a:solidFill>
                  <a:schemeClr val="tx2"/>
                </a:solidFill>
                <a:latin typeface="Times New Roman" pitchFamily="18" charset="0"/>
                <a:ea typeface="標楷體" pitchFamily="65" charset="-120"/>
              </a:rPr>
              <a:t>    </a:t>
            </a:r>
            <a:r>
              <a:rPr lang="zh-TW" altLang="en-US" sz="2400" b="1" u="sng" dirty="0">
                <a:solidFill>
                  <a:schemeClr val="tx2"/>
                </a:solidFill>
                <a:latin typeface="Times New Roman" pitchFamily="18" charset="0"/>
                <a:ea typeface="標楷體" pitchFamily="65" charset="-120"/>
              </a:rPr>
              <a:t>上自變數來解釋一個依變數</a:t>
            </a:r>
            <a:r>
              <a:rPr lang="zh-TW" altLang="en-US" sz="2400" b="1" dirty="0">
                <a:solidFill>
                  <a:schemeClr val="tx2"/>
                </a:solidFill>
                <a:latin typeface="Times New Roman" pitchFamily="18" charset="0"/>
                <a:ea typeface="標楷體" pitchFamily="65" charset="-120"/>
              </a:rPr>
              <a:t>之迴歸分析。</a:t>
            </a:r>
            <a:r>
              <a:rPr lang="zh-TW" altLang="en-US" sz="2400" b="1" dirty="0">
                <a:solidFill>
                  <a:srgbClr val="009900"/>
                </a:solidFill>
                <a:latin typeface="Times New Roman" pitchFamily="18" charset="0"/>
                <a:ea typeface="標楷體" pitchFamily="65" charset="-120"/>
              </a:rPr>
              <a:t>例如：用時間廣告</a:t>
            </a:r>
          </a:p>
          <a:p>
            <a:pPr>
              <a:lnSpc>
                <a:spcPct val="120000"/>
              </a:lnSpc>
              <a:spcBef>
                <a:spcPct val="10000"/>
              </a:spcBef>
            </a:pPr>
            <a:r>
              <a:rPr lang="zh-TW" altLang="en-US" sz="2400" b="1" dirty="0">
                <a:solidFill>
                  <a:srgbClr val="009900"/>
                </a:solidFill>
                <a:latin typeface="Times New Roman" pitchFamily="18" charset="0"/>
                <a:ea typeface="標楷體" pitchFamily="65" charset="-120"/>
              </a:rPr>
              <a:t>    支出費用與產品的售價來解釋產品之銷售量。</a:t>
            </a:r>
          </a:p>
        </p:txBody>
      </p:sp>
      <p:sp>
        <p:nvSpPr>
          <p:cNvPr id="96267" name="Rectangle 11"/>
          <p:cNvSpPr>
            <a:spLocks noChangeArrowheads="1"/>
          </p:cNvSpPr>
          <p:nvPr/>
        </p:nvSpPr>
        <p:spPr bwMode="auto">
          <a:xfrm>
            <a:off x="655638" y="1746250"/>
            <a:ext cx="7632700" cy="530225"/>
          </a:xfrm>
          <a:prstGeom prst="rect">
            <a:avLst/>
          </a:prstGeom>
          <a:noFill/>
          <a:ln w="9525">
            <a:noFill/>
            <a:miter lim="800000"/>
            <a:headEnd/>
            <a:tailEnd/>
          </a:ln>
          <a:effectLst/>
        </p:spPr>
        <p:txBody>
          <a:bodyPr>
            <a:spAutoFit/>
          </a:bodyPr>
          <a:lstStyle/>
          <a:p>
            <a:pPr>
              <a:lnSpc>
                <a:spcPct val="120000"/>
              </a:lnSpc>
              <a:spcBef>
                <a:spcPct val="10000"/>
              </a:spcBef>
            </a:pPr>
            <a:r>
              <a:rPr lang="zh-TW" altLang="en-US" sz="2400" b="1">
                <a:solidFill>
                  <a:srgbClr val="FF00FF"/>
                </a:solidFill>
                <a:latin typeface="Times New Roman" pitchFamily="18" charset="0"/>
                <a:ea typeface="標楷體" pitchFamily="65" charset="-120"/>
              </a:rPr>
              <a:t>迴歸分析</a:t>
            </a:r>
            <a:r>
              <a:rPr lang="zh-TW" altLang="en-US" sz="2400" b="1">
                <a:solidFill>
                  <a:schemeClr val="tx2"/>
                </a:solidFill>
                <a:latin typeface="Times New Roman" pitchFamily="18" charset="0"/>
                <a:ea typeface="標楷體" pitchFamily="65" charset="-120"/>
              </a:rPr>
              <a:t>根據</a:t>
            </a:r>
            <a:r>
              <a:rPr lang="zh-TW" altLang="en-US" sz="2400" b="1" u="sng">
                <a:solidFill>
                  <a:schemeClr val="tx2"/>
                </a:solidFill>
                <a:latin typeface="Times New Roman" pitchFamily="18" charset="0"/>
                <a:ea typeface="標楷體" pitchFamily="65" charset="-120"/>
              </a:rPr>
              <a:t>自變數之多寡</a:t>
            </a:r>
            <a:r>
              <a:rPr lang="zh-TW" altLang="en-US" sz="2400" b="1">
                <a:solidFill>
                  <a:schemeClr val="tx2"/>
                </a:solidFill>
                <a:latin typeface="Times New Roman" pitchFamily="18" charset="0"/>
                <a:ea typeface="標楷體" pitchFamily="65" charset="-120"/>
              </a:rPr>
              <a:t>，可分為以下兩種</a:t>
            </a:r>
            <a:r>
              <a:rPr lang="zh-TW" altLang="en-US" sz="2400" b="1">
                <a:latin typeface="Times New Roman" pitchFamily="18" charset="0"/>
                <a:ea typeface="標楷體" pitchFamily="65" charset="-120"/>
              </a:rPr>
              <a:t>：</a:t>
            </a:r>
          </a:p>
        </p:txBody>
      </p:sp>
      <p:sp>
        <p:nvSpPr>
          <p:cNvPr id="96268" name="Text Box 12"/>
          <p:cNvSpPr txBox="1">
            <a:spLocks noChangeArrowheads="1"/>
          </p:cNvSpPr>
          <p:nvPr/>
        </p:nvSpPr>
        <p:spPr bwMode="auto">
          <a:xfrm>
            <a:off x="323850" y="1793875"/>
            <a:ext cx="476250" cy="457200"/>
          </a:xfrm>
          <a:prstGeom prst="rect">
            <a:avLst/>
          </a:prstGeom>
          <a:noFill/>
          <a:ln w="9525">
            <a:noFill/>
            <a:miter lim="800000"/>
            <a:headEnd/>
            <a:tailEnd/>
          </a:ln>
          <a:effectLst/>
        </p:spPr>
        <p:txBody>
          <a:bodyPr>
            <a:spAutoFit/>
          </a:bodyPr>
          <a:lstStyle/>
          <a:p>
            <a:pPr>
              <a:buFontTx/>
              <a:buBlip>
                <a:blip r:embed="rId2"/>
              </a:buBlip>
            </a:pPr>
            <a:r>
              <a:rPr lang="en-US" altLang="zh-TW" sz="2400">
                <a:latin typeface="Times New Roman" pitchFamily="18" charset="0"/>
              </a:rPr>
              <a: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96267"/>
                                        </p:tgtEl>
                                        <p:attrNameLst>
                                          <p:attrName>style.visibility</p:attrName>
                                        </p:attrNameLst>
                                      </p:cBhvr>
                                      <p:to>
                                        <p:strVal val="visible"/>
                                      </p:to>
                                    </p:set>
                                    <p:animEffect transition="in" filter="blinds(vertical)">
                                      <p:cBhvr>
                                        <p:cTn id="7" dur="500"/>
                                        <p:tgtEl>
                                          <p:spTgt spid="96267"/>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96268"/>
                                        </p:tgtEl>
                                        <p:attrNameLst>
                                          <p:attrName>style.visibility</p:attrName>
                                        </p:attrNameLst>
                                      </p:cBhvr>
                                      <p:to>
                                        <p:strVal val="visible"/>
                                      </p:to>
                                    </p:set>
                                    <p:animEffect transition="in" filter="blinds(vertical)">
                                      <p:cBhvr>
                                        <p:cTn id="11" dur="500"/>
                                        <p:tgtEl>
                                          <p:spTgt spid="96268"/>
                                        </p:tgtEl>
                                      </p:cBhvr>
                                    </p:animEffect>
                                  </p:childTnLst>
                                </p:cTn>
                              </p:par>
                            </p:childTnLst>
                          </p:cTn>
                        </p:par>
                        <p:par>
                          <p:cTn id="12" fill="hold">
                            <p:stCondLst>
                              <p:cond delay="1000"/>
                            </p:stCondLst>
                            <p:childTnLst>
                              <p:par>
                                <p:cTn id="13" presetID="3" presetClass="entr" presetSubtype="5" fill="hold" grpId="0" nodeType="afterEffect">
                                  <p:stCondLst>
                                    <p:cond delay="0"/>
                                  </p:stCondLst>
                                  <p:childTnLst>
                                    <p:set>
                                      <p:cBhvr>
                                        <p:cTn id="14" dur="1" fill="hold">
                                          <p:stCondLst>
                                            <p:cond delay="0"/>
                                          </p:stCondLst>
                                        </p:cTn>
                                        <p:tgtEl>
                                          <p:spTgt spid="96266"/>
                                        </p:tgtEl>
                                        <p:attrNameLst>
                                          <p:attrName>style.visibility</p:attrName>
                                        </p:attrNameLst>
                                      </p:cBhvr>
                                      <p:to>
                                        <p:strVal val="visible"/>
                                      </p:to>
                                    </p:set>
                                    <p:animEffect transition="in" filter="blinds(vertical)">
                                      <p:cBhvr>
                                        <p:cTn id="15" dur="500"/>
                                        <p:tgtEl>
                                          <p:spTgt spid="96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6" grpId="0" autoUpdateAnimBg="0"/>
      <p:bldP spid="96267" grpId="0" autoUpdateAnimBg="0"/>
      <p:bldP spid="9626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37" name="Rectangle 33"/>
          <p:cNvSpPr>
            <a:spLocks noGrp="1" noChangeArrowheads="1"/>
          </p:cNvSpPr>
          <p:nvPr>
            <p:ph type="title"/>
          </p:nvPr>
        </p:nvSpPr>
        <p:spPr>
          <a:xfrm>
            <a:off x="762000" y="609600"/>
            <a:ext cx="7772400" cy="838200"/>
          </a:xfrm>
        </p:spPr>
        <p:txBody>
          <a:bodyPr/>
          <a:lstStyle/>
          <a:p>
            <a:pPr algn="l"/>
            <a:r>
              <a:rPr lang="en-US" altLang="zh-TW" sz="3800" dirty="0">
                <a:solidFill>
                  <a:srgbClr val="0033CC"/>
                </a:solidFill>
                <a:ea typeface="標楷體" pitchFamily="65" charset="-120"/>
              </a:rPr>
              <a:t>14.2 </a:t>
            </a:r>
            <a:r>
              <a:rPr lang="zh-TW" altLang="en-US" sz="3800" dirty="0">
                <a:solidFill>
                  <a:srgbClr val="0033CC"/>
                </a:solidFill>
                <a:ea typeface="標楷體" pitchFamily="65" charset="-120"/>
              </a:rPr>
              <a:t>簡單線性迴歸模型</a:t>
            </a:r>
            <a:endParaRPr lang="en-US" altLang="zh-TW" sz="4000" dirty="0">
              <a:solidFill>
                <a:srgbClr val="0033CC"/>
              </a:solidFill>
              <a:cs typeface="Times New Roman" pitchFamily="18" charset="0"/>
            </a:endParaRPr>
          </a:p>
        </p:txBody>
      </p:sp>
      <p:pic>
        <p:nvPicPr>
          <p:cNvPr id="218115" name="Picture 3"/>
          <p:cNvPicPr>
            <a:picLocks noChangeAspect="1" noChangeArrowheads="1"/>
          </p:cNvPicPr>
          <p:nvPr/>
        </p:nvPicPr>
        <p:blipFill>
          <a:blip r:embed="rId2" cstate="print"/>
          <a:srcRect/>
          <a:stretch>
            <a:fillRect/>
          </a:stretch>
        </p:blipFill>
        <p:spPr bwMode="auto">
          <a:xfrm>
            <a:off x="323528" y="1844825"/>
            <a:ext cx="8280920" cy="4008318"/>
          </a:xfrm>
          <a:prstGeom prst="rect">
            <a:avLst/>
          </a:prstGeom>
          <a:noFill/>
          <a:ln w="9525">
            <a:noFill/>
            <a:miter lim="800000"/>
            <a:headEnd/>
            <a:tailEnd/>
          </a:ln>
        </p:spPr>
      </p:pic>
      <p:sp>
        <p:nvSpPr>
          <p:cNvPr id="2" name="文字方塊 1">
            <a:extLst>
              <a:ext uri="{FF2B5EF4-FFF2-40B4-BE49-F238E27FC236}">
                <a16:creationId xmlns:a16="http://schemas.microsoft.com/office/drawing/2014/main" id="{CFFD83DB-0C20-44D8-812D-7769E0A0010D}"/>
              </a:ext>
            </a:extLst>
          </p:cNvPr>
          <p:cNvSpPr txBox="1"/>
          <p:nvPr/>
        </p:nvSpPr>
        <p:spPr>
          <a:xfrm>
            <a:off x="1187624" y="5824558"/>
            <a:ext cx="8136904" cy="923330"/>
          </a:xfrm>
          <a:prstGeom prst="rect">
            <a:avLst/>
          </a:prstGeom>
          <a:noFill/>
        </p:spPr>
        <p:txBody>
          <a:bodyPr wrap="square" rtlCol="0">
            <a:spAutoFit/>
          </a:bodyPr>
          <a:lstStyle/>
          <a:p>
            <a:r>
              <a:rPr lang="zh-TW" altLang="en-US" dirty="0"/>
              <a:t>直線方程式</a:t>
            </a:r>
            <a:r>
              <a:rPr lang="en-US" altLang="zh-TW" dirty="0"/>
              <a:t>:</a:t>
            </a:r>
            <a:r>
              <a:rPr lang="zh-TW" altLang="en-US" dirty="0"/>
              <a:t>斜率</a:t>
            </a:r>
            <a:r>
              <a:rPr lang="en-US" altLang="zh-TW" dirty="0"/>
              <a:t>B</a:t>
            </a:r>
            <a:r>
              <a:rPr lang="zh-TW" altLang="en-US" dirty="0"/>
              <a:t>，截距</a:t>
            </a:r>
            <a:r>
              <a:rPr lang="en-US" altLang="zh-TW" dirty="0"/>
              <a:t>a</a:t>
            </a:r>
            <a:r>
              <a:rPr lang="zh-TW" altLang="en-US" dirty="0"/>
              <a:t>，</a:t>
            </a:r>
            <a:r>
              <a:rPr lang="en-US" altLang="zh-TW" dirty="0"/>
              <a:t>y=</a:t>
            </a:r>
            <a:r>
              <a:rPr lang="en-US" altLang="zh-TW" dirty="0" err="1"/>
              <a:t>a+bx</a:t>
            </a:r>
            <a:r>
              <a:rPr lang="en-US" altLang="zh-TW" dirty="0"/>
              <a:t>   -&gt;</a:t>
            </a:r>
            <a:r>
              <a:rPr lang="zh-TW" altLang="en-US" dirty="0"/>
              <a:t>截斜式</a:t>
            </a:r>
            <a:endParaRPr lang="en-US" altLang="zh-TW" dirty="0"/>
          </a:p>
          <a:p>
            <a:r>
              <a:rPr lang="en-US" altLang="zh-TW" dirty="0"/>
              <a:t>Input:(x1,y1)….(</a:t>
            </a:r>
            <a:r>
              <a:rPr lang="en-US" altLang="zh-TW" dirty="0" err="1"/>
              <a:t>xn,yn</a:t>
            </a:r>
            <a:r>
              <a:rPr lang="en-US" altLang="zh-TW" dirty="0"/>
              <a:t>)</a:t>
            </a:r>
          </a:p>
          <a:p>
            <a:r>
              <a:rPr lang="en-US" altLang="zh-TW" dirty="0" err="1"/>
              <a:t>Output:B</a:t>
            </a:r>
            <a:r>
              <a:rPr lang="en-US" altLang="zh-TW" dirty="0"/>
              <a:t>-&gt;a ,y=a-bx</a:t>
            </a:r>
            <a:endParaRPr lang="zh-TW" altLang="en-US"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96" name="Rectangle 16"/>
          <p:cNvSpPr>
            <a:spLocks noGrp="1" noChangeArrowheads="1"/>
          </p:cNvSpPr>
          <p:nvPr>
            <p:ph type="title"/>
          </p:nvPr>
        </p:nvSpPr>
        <p:spPr>
          <a:xfrm>
            <a:off x="762000" y="609600"/>
            <a:ext cx="7772400" cy="838200"/>
          </a:xfrm>
        </p:spPr>
        <p:txBody>
          <a:bodyPr/>
          <a:lstStyle/>
          <a:p>
            <a:pPr algn="l"/>
            <a:r>
              <a:rPr lang="en-US" altLang="zh-TW" sz="3800">
                <a:solidFill>
                  <a:srgbClr val="0033CC"/>
                </a:solidFill>
                <a:ea typeface="標楷體" pitchFamily="65" charset="-120"/>
              </a:rPr>
              <a:t>14.2 </a:t>
            </a:r>
            <a:r>
              <a:rPr lang="zh-TW" altLang="en-US" sz="3800">
                <a:solidFill>
                  <a:srgbClr val="0033CC"/>
                </a:solidFill>
                <a:ea typeface="標楷體" pitchFamily="65" charset="-120"/>
              </a:rPr>
              <a:t>簡單線性迴歸模型</a:t>
            </a:r>
            <a:r>
              <a:rPr lang="en-US" altLang="zh-TW" sz="4000">
                <a:solidFill>
                  <a:srgbClr val="0033CC"/>
                </a:solidFill>
                <a:cs typeface="Times New Roman" pitchFamily="18" charset="0"/>
              </a:rPr>
              <a:t>(1/3)</a:t>
            </a:r>
          </a:p>
        </p:txBody>
      </p:sp>
      <p:sp>
        <p:nvSpPr>
          <p:cNvPr id="97298" name="Rectangle 13"/>
          <p:cNvSpPr>
            <a:spLocks noChangeArrowheads="1"/>
          </p:cNvSpPr>
          <p:nvPr/>
        </p:nvSpPr>
        <p:spPr bwMode="auto">
          <a:xfrm>
            <a:off x="541338" y="1844675"/>
            <a:ext cx="8423275" cy="3319463"/>
          </a:xfrm>
          <a:prstGeom prst="foldedCorner">
            <a:avLst>
              <a:gd name="adj" fmla="val 12500"/>
            </a:avLst>
          </a:prstGeom>
          <a:solidFill>
            <a:srgbClr val="FFFFCC"/>
          </a:solidFill>
          <a:ln w="19050">
            <a:solidFill>
              <a:srgbClr val="9933FF"/>
            </a:solidFill>
            <a:round/>
            <a:headEnd/>
            <a:tailEnd/>
          </a:ln>
        </p:spPr>
        <p:txBody>
          <a:bodyPr>
            <a:spAutoFit/>
          </a:bodyPr>
          <a:lstStyle/>
          <a:p>
            <a:pPr>
              <a:lnSpc>
                <a:spcPct val="145000"/>
              </a:lnSpc>
            </a:pPr>
            <a:endParaRPr lang="en-US" altLang="zh-TW" sz="2600" b="1">
              <a:solidFill>
                <a:srgbClr val="0000FF"/>
              </a:solidFill>
              <a:latin typeface="Times New Roman" pitchFamily="18" charset="0"/>
              <a:ea typeface="標楷體" pitchFamily="65" charset="-120"/>
            </a:endParaRPr>
          </a:p>
          <a:p>
            <a:pPr>
              <a:lnSpc>
                <a:spcPct val="145000"/>
              </a:lnSpc>
            </a:pPr>
            <a:endParaRPr lang="en-US" altLang="zh-TW" sz="2600" b="1">
              <a:solidFill>
                <a:srgbClr val="0000FF"/>
              </a:solidFill>
              <a:latin typeface="Times New Roman" pitchFamily="18" charset="0"/>
              <a:ea typeface="標楷體" pitchFamily="65" charset="-120"/>
            </a:endParaRPr>
          </a:p>
          <a:p>
            <a:pPr>
              <a:lnSpc>
                <a:spcPct val="145000"/>
              </a:lnSpc>
            </a:pPr>
            <a:endParaRPr lang="en-US" altLang="zh-TW" sz="2600" b="1">
              <a:solidFill>
                <a:srgbClr val="0000FF"/>
              </a:solidFill>
              <a:latin typeface="Times New Roman" pitchFamily="18" charset="0"/>
              <a:ea typeface="標楷體" pitchFamily="65" charset="-120"/>
            </a:endParaRPr>
          </a:p>
          <a:p>
            <a:pPr>
              <a:lnSpc>
                <a:spcPct val="145000"/>
              </a:lnSpc>
            </a:pPr>
            <a:endParaRPr lang="en-US" altLang="zh-TW" sz="2600" b="1">
              <a:solidFill>
                <a:srgbClr val="0000FF"/>
              </a:solidFill>
              <a:latin typeface="Times New Roman" pitchFamily="18" charset="0"/>
              <a:ea typeface="標楷體" pitchFamily="65" charset="-120"/>
            </a:endParaRPr>
          </a:p>
          <a:p>
            <a:pPr>
              <a:lnSpc>
                <a:spcPct val="145000"/>
              </a:lnSpc>
            </a:pPr>
            <a:endParaRPr lang="en-US" altLang="zh-TW" sz="2600" b="1">
              <a:solidFill>
                <a:srgbClr val="0000FF"/>
              </a:solidFill>
              <a:latin typeface="Times New Roman" pitchFamily="18" charset="0"/>
              <a:ea typeface="標楷體" pitchFamily="65" charset="-120"/>
            </a:endParaRPr>
          </a:p>
        </p:txBody>
      </p:sp>
      <p:sp>
        <p:nvSpPr>
          <p:cNvPr id="97299" name="Rectangle 19"/>
          <p:cNvSpPr>
            <a:spLocks noChangeArrowheads="1"/>
          </p:cNvSpPr>
          <p:nvPr/>
        </p:nvSpPr>
        <p:spPr bwMode="auto">
          <a:xfrm>
            <a:off x="684213" y="1943100"/>
            <a:ext cx="5708650" cy="549275"/>
          </a:xfrm>
          <a:prstGeom prst="rect">
            <a:avLst/>
          </a:prstGeom>
          <a:noFill/>
          <a:ln w="9525">
            <a:noFill/>
            <a:miter lim="800000"/>
            <a:headEnd/>
            <a:tailEnd/>
          </a:ln>
          <a:effectLst/>
        </p:spPr>
        <p:txBody>
          <a:bodyPr wrap="none">
            <a:spAutoFit/>
          </a:bodyPr>
          <a:lstStyle/>
          <a:p>
            <a:r>
              <a:rPr lang="zh-TW" altLang="en-US" sz="3000" b="1">
                <a:solidFill>
                  <a:srgbClr val="FF0000"/>
                </a:solidFill>
                <a:latin typeface="Times New Roman" pitchFamily="18" charset="0"/>
                <a:ea typeface="標楷體" pitchFamily="65" charset="-120"/>
              </a:rPr>
              <a:t>簡單線性迴歸分析          之估計量</a:t>
            </a:r>
          </a:p>
        </p:txBody>
      </p:sp>
      <p:graphicFrame>
        <p:nvGraphicFramePr>
          <p:cNvPr id="195584" name="Object 1024"/>
          <p:cNvGraphicFramePr>
            <a:graphicFrameLocks noChangeAspect="1"/>
          </p:cNvGraphicFramePr>
          <p:nvPr/>
        </p:nvGraphicFramePr>
        <p:xfrm>
          <a:off x="3851275" y="2071688"/>
          <a:ext cx="919163" cy="420687"/>
        </p:xfrm>
        <a:graphic>
          <a:graphicData uri="http://schemas.openxmlformats.org/presentationml/2006/ole">
            <mc:AlternateContent xmlns:mc="http://schemas.openxmlformats.org/markup-compatibility/2006">
              <mc:Choice xmlns:v="urn:schemas-microsoft-com:vml" Requires="v">
                <p:oleObj spid="_x0000_s195594" name="Equation" r:id="rId3" imgW="444240" imgH="203040" progId="">
                  <p:embed/>
                </p:oleObj>
              </mc:Choice>
              <mc:Fallback>
                <p:oleObj name="Equation" r:id="rId3" imgW="444240" imgH="203040" progId="">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071688"/>
                        <a:ext cx="919163"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5" name="Object 1025"/>
          <p:cNvGraphicFramePr>
            <a:graphicFrameLocks noChangeAspect="1"/>
          </p:cNvGraphicFramePr>
          <p:nvPr/>
        </p:nvGraphicFramePr>
        <p:xfrm>
          <a:off x="1055688" y="2730500"/>
          <a:ext cx="6435725" cy="1490663"/>
        </p:xfrm>
        <a:graphic>
          <a:graphicData uri="http://schemas.openxmlformats.org/presentationml/2006/ole">
            <mc:AlternateContent xmlns:mc="http://schemas.openxmlformats.org/markup-compatibility/2006">
              <mc:Choice xmlns:v="urn:schemas-microsoft-com:vml" Requires="v">
                <p:oleObj spid="_x0000_s195595" name="Equation" r:id="rId5" imgW="3619440" imgH="838080" progId="">
                  <p:embed/>
                </p:oleObj>
              </mc:Choice>
              <mc:Fallback>
                <p:oleObj name="Equation" r:id="rId5" imgW="3619440" imgH="838080" progId="">
                  <p:embed/>
                  <p:pic>
                    <p:nvPicPr>
                      <p:cNvPr id="0" name="Picture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688" y="2730500"/>
                        <a:ext cx="6435725"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2" name="Rectangle 22"/>
          <p:cNvSpPr>
            <a:spLocks noChangeArrowheads="1"/>
          </p:cNvSpPr>
          <p:nvPr/>
        </p:nvSpPr>
        <p:spPr bwMode="auto">
          <a:xfrm>
            <a:off x="990600" y="4467225"/>
            <a:ext cx="844550" cy="488950"/>
          </a:xfrm>
          <a:prstGeom prst="rect">
            <a:avLst/>
          </a:prstGeom>
          <a:noFill/>
          <a:ln w="9525">
            <a:noFill/>
            <a:miter lim="800000"/>
            <a:headEnd/>
            <a:tailEnd/>
          </a:ln>
          <a:effectLst/>
        </p:spPr>
        <p:txBody>
          <a:bodyPr wrap="none">
            <a:spAutoFit/>
          </a:bodyPr>
          <a:lstStyle/>
          <a:p>
            <a:r>
              <a:rPr lang="zh-TW" altLang="en-US" sz="2600" b="1">
                <a:solidFill>
                  <a:srgbClr val="0000FF"/>
                </a:solidFill>
                <a:latin typeface="Times New Roman" pitchFamily="18" charset="0"/>
                <a:ea typeface="標楷體" pitchFamily="65" charset="-120"/>
              </a:rPr>
              <a:t>其中</a:t>
            </a:r>
          </a:p>
        </p:txBody>
      </p:sp>
      <p:graphicFrame>
        <p:nvGraphicFramePr>
          <p:cNvPr id="195586" name="Object 1026"/>
          <p:cNvGraphicFramePr>
            <a:graphicFrameLocks noChangeAspect="1"/>
          </p:cNvGraphicFramePr>
          <p:nvPr/>
        </p:nvGraphicFramePr>
        <p:xfrm>
          <a:off x="1835150" y="4464050"/>
          <a:ext cx="1584325" cy="492125"/>
        </p:xfrm>
        <a:graphic>
          <a:graphicData uri="http://schemas.openxmlformats.org/presentationml/2006/ole">
            <mc:AlternateContent xmlns:mc="http://schemas.openxmlformats.org/markup-compatibility/2006">
              <mc:Choice xmlns:v="urn:schemas-microsoft-com:vml" Requires="v">
                <p:oleObj spid="_x0000_s195596" name="Equation" r:id="rId7" imgW="736560" imgH="228600" progId="">
                  <p:embed/>
                </p:oleObj>
              </mc:Choice>
              <mc:Fallback>
                <p:oleObj name="Equation" r:id="rId7" imgW="736560" imgH="228600" progId="">
                  <p:embed/>
                  <p:pic>
                    <p:nvPicPr>
                      <p:cNvPr id="0" name="Picture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464050"/>
                        <a:ext cx="1584325"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304" name="Rectangle 24"/>
          <p:cNvSpPr>
            <a:spLocks noChangeArrowheads="1"/>
          </p:cNvSpPr>
          <p:nvPr/>
        </p:nvSpPr>
        <p:spPr bwMode="auto">
          <a:xfrm>
            <a:off x="3276600" y="4452938"/>
            <a:ext cx="1835150" cy="488950"/>
          </a:xfrm>
          <a:prstGeom prst="rect">
            <a:avLst/>
          </a:prstGeom>
          <a:noFill/>
          <a:ln w="9525">
            <a:noFill/>
            <a:miter lim="800000"/>
            <a:headEnd/>
            <a:tailEnd/>
          </a:ln>
          <a:effectLst/>
        </p:spPr>
        <p:txBody>
          <a:bodyPr wrap="none">
            <a:spAutoFit/>
          </a:bodyPr>
          <a:lstStyle/>
          <a:p>
            <a:r>
              <a:rPr lang="zh-TW" altLang="en-US" sz="2600" b="1">
                <a:solidFill>
                  <a:srgbClr val="0000FF"/>
                </a:solidFill>
                <a:latin typeface="Times New Roman" pitchFamily="18" charset="0"/>
                <a:ea typeface="標楷體" pitchFamily="65" charset="-120"/>
              </a:rPr>
              <a:t>不全相等。</a:t>
            </a:r>
          </a:p>
        </p:txBody>
      </p:sp>
      <p:graphicFrame>
        <p:nvGraphicFramePr>
          <p:cNvPr id="195587" name="Object 1027"/>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95597" name="Equation" r:id="rId9" imgW="114120" imgH="177480" progId="">
                  <p:embed/>
                </p:oleObj>
              </mc:Choice>
              <mc:Fallback>
                <p:oleObj name="Equation" r:id="rId9" imgW="114120" imgH="177480" progId="">
                  <p:embed/>
                  <p:pic>
                    <p:nvPicPr>
                      <p:cNvPr id="0" name="Picture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5588" name="Object 1028"/>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95598" name="Equation" r:id="rId11" imgW="114120" imgH="177480" progId="">
                  <p:embed/>
                </p:oleObj>
              </mc:Choice>
              <mc:Fallback>
                <p:oleObj name="Equation" r:id="rId11" imgW="114120" imgH="177480" progId="">
                  <p:embed/>
                  <p:pic>
                    <p:nvPicPr>
                      <p:cNvPr id="0" name="Picture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文字方塊 12">
            <a:extLst>
              <a:ext uri="{FF2B5EF4-FFF2-40B4-BE49-F238E27FC236}">
                <a16:creationId xmlns:a16="http://schemas.microsoft.com/office/drawing/2014/main" id="{3456668F-FA62-4BB4-B12A-E5C3C992FCA3}"/>
              </a:ext>
            </a:extLst>
          </p:cNvPr>
          <p:cNvSpPr txBox="1"/>
          <p:nvPr/>
        </p:nvSpPr>
        <p:spPr>
          <a:xfrm>
            <a:off x="1331640" y="5561013"/>
            <a:ext cx="4572000" cy="369332"/>
          </a:xfrm>
          <a:prstGeom prst="rect">
            <a:avLst/>
          </a:prstGeom>
          <a:noFill/>
        </p:spPr>
        <p:txBody>
          <a:bodyPr wrap="square">
            <a:spAutoFit/>
          </a:bodyPr>
          <a:lstStyle/>
          <a:p>
            <a:r>
              <a:rPr kumimoji="1" lang="zh-TW" altLang="en-US" sz="1800" b="0" i="0" u="none" strike="noStrike" kern="1200" cap="none" spc="0" normalizeH="0" baseline="0" noProof="0" dirty="0">
                <a:ln>
                  <a:noFill/>
                </a:ln>
                <a:solidFill>
                  <a:srgbClr val="000000"/>
                </a:solidFill>
                <a:effectLst/>
                <a:uLnTx/>
                <a:uFillTx/>
                <a:latin typeface="Arial" charset="0"/>
                <a:ea typeface="新細明體" pitchFamily="18" charset="-120"/>
                <a:cs typeface="+mn-cs"/>
              </a:rPr>
              <a:t>最小平方差；</a:t>
            </a:r>
            <a:endParaRPr lang="zh-TW" altLang="en-US" dirty="0"/>
          </a:p>
        </p:txBody>
      </p:sp>
      <p:grpSp>
        <p:nvGrpSpPr>
          <p:cNvPr id="32" name="群組 31">
            <a:extLst>
              <a:ext uri="{FF2B5EF4-FFF2-40B4-BE49-F238E27FC236}">
                <a16:creationId xmlns:a16="http://schemas.microsoft.com/office/drawing/2014/main" id="{E9E2B5E9-221D-4379-9BBE-CC583F3589D9}"/>
              </a:ext>
            </a:extLst>
          </p:cNvPr>
          <p:cNvGrpSpPr/>
          <p:nvPr/>
        </p:nvGrpSpPr>
        <p:grpSpPr>
          <a:xfrm>
            <a:off x="5344022" y="4189837"/>
            <a:ext cx="3092400" cy="706680"/>
            <a:chOff x="5344022" y="4189837"/>
            <a:chExt cx="3092400" cy="706680"/>
          </a:xfrm>
        </p:grpSpPr>
        <mc:AlternateContent xmlns:mc="http://schemas.openxmlformats.org/markup-compatibility/2006">
          <mc:Choice xmlns:p14="http://schemas.microsoft.com/office/powerpoint/2010/main" Requires="p14">
            <p:contentPart p14:bwMode="auto" r:id="rId13">
              <p14:nvContentPartPr>
                <p14:cNvPr id="4" name="筆跡 3">
                  <a:extLst>
                    <a:ext uri="{FF2B5EF4-FFF2-40B4-BE49-F238E27FC236}">
                      <a16:creationId xmlns:a16="http://schemas.microsoft.com/office/drawing/2014/main" id="{18BD476B-A415-412B-A6FA-B2EAB71ED201}"/>
                    </a:ext>
                  </a:extLst>
                </p14:cNvPr>
                <p14:cNvContentPartPr/>
                <p14:nvPr/>
              </p14:nvContentPartPr>
              <p14:xfrm>
                <a:off x="5406302" y="4323037"/>
                <a:ext cx="346320" cy="327960"/>
              </p14:xfrm>
            </p:contentPart>
          </mc:Choice>
          <mc:Fallback>
            <p:pic>
              <p:nvPicPr>
                <p:cNvPr id="4" name="筆跡 3">
                  <a:extLst>
                    <a:ext uri="{FF2B5EF4-FFF2-40B4-BE49-F238E27FC236}">
                      <a16:creationId xmlns:a16="http://schemas.microsoft.com/office/drawing/2014/main" id="{18BD476B-A415-412B-A6FA-B2EAB71ED201}"/>
                    </a:ext>
                  </a:extLst>
                </p:cNvPr>
                <p:cNvPicPr/>
                <p:nvPr/>
              </p:nvPicPr>
              <p:blipFill>
                <a:blip r:embed="rId14"/>
                <a:stretch>
                  <a:fillRect/>
                </a:stretch>
              </p:blipFill>
              <p:spPr>
                <a:xfrm>
                  <a:off x="5397302" y="4314037"/>
                  <a:ext cx="36396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 name="筆跡 4">
                  <a:extLst>
                    <a:ext uri="{FF2B5EF4-FFF2-40B4-BE49-F238E27FC236}">
                      <a16:creationId xmlns:a16="http://schemas.microsoft.com/office/drawing/2014/main" id="{0F915E1A-EB18-4A23-9DCF-E0F6AC184C52}"/>
                    </a:ext>
                  </a:extLst>
                </p14:cNvPr>
                <p14:cNvContentPartPr/>
                <p14:nvPr/>
              </p14:nvContentPartPr>
              <p14:xfrm>
                <a:off x="5513942" y="4278757"/>
                <a:ext cx="194400" cy="239040"/>
              </p14:xfrm>
            </p:contentPart>
          </mc:Choice>
          <mc:Fallback>
            <p:pic>
              <p:nvPicPr>
                <p:cNvPr id="5" name="筆跡 4">
                  <a:extLst>
                    <a:ext uri="{FF2B5EF4-FFF2-40B4-BE49-F238E27FC236}">
                      <a16:creationId xmlns:a16="http://schemas.microsoft.com/office/drawing/2014/main" id="{0F915E1A-EB18-4A23-9DCF-E0F6AC184C52}"/>
                    </a:ext>
                  </a:extLst>
                </p:cNvPr>
                <p:cNvPicPr/>
                <p:nvPr/>
              </p:nvPicPr>
              <p:blipFill>
                <a:blip r:embed="rId16"/>
                <a:stretch>
                  <a:fillRect/>
                </a:stretch>
              </p:blipFill>
              <p:spPr>
                <a:xfrm>
                  <a:off x="5504942" y="4269757"/>
                  <a:ext cx="2120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 name="筆跡 5">
                  <a:extLst>
                    <a:ext uri="{FF2B5EF4-FFF2-40B4-BE49-F238E27FC236}">
                      <a16:creationId xmlns:a16="http://schemas.microsoft.com/office/drawing/2014/main" id="{E606FC29-0416-4A0A-BAC0-277A880E65EC}"/>
                    </a:ext>
                  </a:extLst>
                </p14:cNvPr>
                <p14:cNvContentPartPr/>
                <p14:nvPr/>
              </p14:nvContentPartPr>
              <p14:xfrm>
                <a:off x="5344022" y="4198837"/>
                <a:ext cx="510840" cy="15480"/>
              </p14:xfrm>
            </p:contentPart>
          </mc:Choice>
          <mc:Fallback>
            <p:pic>
              <p:nvPicPr>
                <p:cNvPr id="6" name="筆跡 5">
                  <a:extLst>
                    <a:ext uri="{FF2B5EF4-FFF2-40B4-BE49-F238E27FC236}">
                      <a16:creationId xmlns:a16="http://schemas.microsoft.com/office/drawing/2014/main" id="{E606FC29-0416-4A0A-BAC0-277A880E65EC}"/>
                    </a:ext>
                  </a:extLst>
                </p:cNvPr>
                <p:cNvPicPr/>
                <p:nvPr/>
              </p:nvPicPr>
              <p:blipFill>
                <a:blip r:embed="rId18"/>
                <a:stretch>
                  <a:fillRect/>
                </a:stretch>
              </p:blipFill>
              <p:spPr>
                <a:xfrm>
                  <a:off x="5335022" y="4189837"/>
                  <a:ext cx="5284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7" name="筆跡 6">
                  <a:extLst>
                    <a:ext uri="{FF2B5EF4-FFF2-40B4-BE49-F238E27FC236}">
                      <a16:creationId xmlns:a16="http://schemas.microsoft.com/office/drawing/2014/main" id="{867EFD53-B77D-4743-99D9-3A7F699B7DEE}"/>
                    </a:ext>
                  </a:extLst>
                </p14:cNvPr>
                <p14:cNvContentPartPr/>
                <p14:nvPr/>
              </p14:nvContentPartPr>
              <p14:xfrm>
                <a:off x="6089942" y="4367677"/>
                <a:ext cx="360" cy="7560"/>
              </p14:xfrm>
            </p:contentPart>
          </mc:Choice>
          <mc:Fallback>
            <p:pic>
              <p:nvPicPr>
                <p:cNvPr id="7" name="筆跡 6">
                  <a:extLst>
                    <a:ext uri="{FF2B5EF4-FFF2-40B4-BE49-F238E27FC236}">
                      <a16:creationId xmlns:a16="http://schemas.microsoft.com/office/drawing/2014/main" id="{867EFD53-B77D-4743-99D9-3A7F699B7DEE}"/>
                    </a:ext>
                  </a:extLst>
                </p:cNvPr>
                <p:cNvPicPr/>
                <p:nvPr/>
              </p:nvPicPr>
              <p:blipFill>
                <a:blip r:embed="rId20"/>
                <a:stretch>
                  <a:fillRect/>
                </a:stretch>
              </p:blipFill>
              <p:spPr>
                <a:xfrm>
                  <a:off x="6080942" y="4358677"/>
                  <a:ext cx="18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8" name="筆跡 7">
                  <a:extLst>
                    <a:ext uri="{FF2B5EF4-FFF2-40B4-BE49-F238E27FC236}">
                      <a16:creationId xmlns:a16="http://schemas.microsoft.com/office/drawing/2014/main" id="{7D21E112-824A-4981-BD69-795972A3E1B0}"/>
                    </a:ext>
                  </a:extLst>
                </p14:cNvPr>
                <p14:cNvContentPartPr/>
                <p14:nvPr/>
              </p14:nvContentPartPr>
              <p14:xfrm>
                <a:off x="6089942" y="4438237"/>
                <a:ext cx="31320" cy="8640"/>
              </p14:xfrm>
            </p:contentPart>
          </mc:Choice>
          <mc:Fallback>
            <p:pic>
              <p:nvPicPr>
                <p:cNvPr id="8" name="筆跡 7">
                  <a:extLst>
                    <a:ext uri="{FF2B5EF4-FFF2-40B4-BE49-F238E27FC236}">
                      <a16:creationId xmlns:a16="http://schemas.microsoft.com/office/drawing/2014/main" id="{7D21E112-824A-4981-BD69-795972A3E1B0}"/>
                    </a:ext>
                  </a:extLst>
                </p:cNvPr>
                <p:cNvPicPr/>
                <p:nvPr/>
              </p:nvPicPr>
              <p:blipFill>
                <a:blip r:embed="rId22"/>
                <a:stretch>
                  <a:fillRect/>
                </a:stretch>
              </p:blipFill>
              <p:spPr>
                <a:xfrm>
                  <a:off x="6080942" y="4429597"/>
                  <a:ext cx="489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9" name="筆跡 8">
                  <a:extLst>
                    <a:ext uri="{FF2B5EF4-FFF2-40B4-BE49-F238E27FC236}">
                      <a16:creationId xmlns:a16="http://schemas.microsoft.com/office/drawing/2014/main" id="{B1A29360-2ED9-41D0-8CC0-6633935ED14B}"/>
                    </a:ext>
                  </a:extLst>
                </p14:cNvPr>
                <p14:cNvContentPartPr/>
                <p14:nvPr/>
              </p14:nvContentPartPr>
              <p14:xfrm>
                <a:off x="6276422" y="4287397"/>
                <a:ext cx="196920" cy="300600"/>
              </p14:xfrm>
            </p:contentPart>
          </mc:Choice>
          <mc:Fallback>
            <p:pic>
              <p:nvPicPr>
                <p:cNvPr id="9" name="筆跡 8">
                  <a:extLst>
                    <a:ext uri="{FF2B5EF4-FFF2-40B4-BE49-F238E27FC236}">
                      <a16:creationId xmlns:a16="http://schemas.microsoft.com/office/drawing/2014/main" id="{B1A29360-2ED9-41D0-8CC0-6633935ED14B}"/>
                    </a:ext>
                  </a:extLst>
                </p:cNvPr>
                <p:cNvPicPr/>
                <p:nvPr/>
              </p:nvPicPr>
              <p:blipFill>
                <a:blip r:embed="rId24"/>
                <a:stretch>
                  <a:fillRect/>
                </a:stretch>
              </p:blipFill>
              <p:spPr>
                <a:xfrm>
                  <a:off x="6267422" y="4278397"/>
                  <a:ext cx="21456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筆跡 9">
                  <a:extLst>
                    <a:ext uri="{FF2B5EF4-FFF2-40B4-BE49-F238E27FC236}">
                      <a16:creationId xmlns:a16="http://schemas.microsoft.com/office/drawing/2014/main" id="{9BFDDE00-7952-4A03-A0B9-F66ADE743D05}"/>
                    </a:ext>
                  </a:extLst>
                </p14:cNvPr>
                <p14:cNvContentPartPr/>
                <p14:nvPr/>
              </p14:nvContentPartPr>
              <p14:xfrm>
                <a:off x="6210902" y="4223317"/>
                <a:ext cx="340920" cy="308160"/>
              </p14:xfrm>
            </p:contentPart>
          </mc:Choice>
          <mc:Fallback>
            <p:pic>
              <p:nvPicPr>
                <p:cNvPr id="10" name="筆跡 9">
                  <a:extLst>
                    <a:ext uri="{FF2B5EF4-FFF2-40B4-BE49-F238E27FC236}">
                      <a16:creationId xmlns:a16="http://schemas.microsoft.com/office/drawing/2014/main" id="{9BFDDE00-7952-4A03-A0B9-F66ADE743D05}"/>
                    </a:ext>
                  </a:extLst>
                </p:cNvPr>
                <p:cNvPicPr/>
                <p:nvPr/>
              </p:nvPicPr>
              <p:blipFill>
                <a:blip r:embed="rId26"/>
                <a:stretch>
                  <a:fillRect/>
                </a:stretch>
              </p:blipFill>
              <p:spPr>
                <a:xfrm>
                  <a:off x="6201902" y="4214677"/>
                  <a:ext cx="35856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筆跡 11">
                  <a:extLst>
                    <a:ext uri="{FF2B5EF4-FFF2-40B4-BE49-F238E27FC236}">
                      <a16:creationId xmlns:a16="http://schemas.microsoft.com/office/drawing/2014/main" id="{E13B1B49-4BDD-4C5A-AC93-53FCA99CB6DB}"/>
                    </a:ext>
                  </a:extLst>
                </p14:cNvPr>
                <p14:cNvContentPartPr/>
                <p14:nvPr/>
              </p14:nvContentPartPr>
              <p14:xfrm>
                <a:off x="6545702" y="4242757"/>
                <a:ext cx="553680" cy="287640"/>
              </p14:xfrm>
            </p:contentPart>
          </mc:Choice>
          <mc:Fallback>
            <p:pic>
              <p:nvPicPr>
                <p:cNvPr id="12" name="筆跡 11">
                  <a:extLst>
                    <a:ext uri="{FF2B5EF4-FFF2-40B4-BE49-F238E27FC236}">
                      <a16:creationId xmlns:a16="http://schemas.microsoft.com/office/drawing/2014/main" id="{E13B1B49-4BDD-4C5A-AC93-53FCA99CB6DB}"/>
                    </a:ext>
                  </a:extLst>
                </p:cNvPr>
                <p:cNvPicPr/>
                <p:nvPr/>
              </p:nvPicPr>
              <p:blipFill>
                <a:blip r:embed="rId28"/>
                <a:stretch>
                  <a:fillRect/>
                </a:stretch>
              </p:blipFill>
              <p:spPr>
                <a:xfrm>
                  <a:off x="6537062" y="4233757"/>
                  <a:ext cx="5713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 name="筆跡 13">
                  <a:extLst>
                    <a:ext uri="{FF2B5EF4-FFF2-40B4-BE49-F238E27FC236}">
                      <a16:creationId xmlns:a16="http://schemas.microsoft.com/office/drawing/2014/main" id="{212CBE9E-5691-4B0B-BD50-C644083C804B}"/>
                    </a:ext>
                  </a:extLst>
                </p14:cNvPr>
                <p14:cNvContentPartPr/>
                <p14:nvPr/>
              </p14:nvContentPartPr>
              <p14:xfrm>
                <a:off x="6871142" y="4278757"/>
                <a:ext cx="9360" cy="588600"/>
              </p14:xfrm>
            </p:contentPart>
          </mc:Choice>
          <mc:Fallback>
            <p:pic>
              <p:nvPicPr>
                <p:cNvPr id="14" name="筆跡 13">
                  <a:extLst>
                    <a:ext uri="{FF2B5EF4-FFF2-40B4-BE49-F238E27FC236}">
                      <a16:creationId xmlns:a16="http://schemas.microsoft.com/office/drawing/2014/main" id="{212CBE9E-5691-4B0B-BD50-C644083C804B}"/>
                    </a:ext>
                  </a:extLst>
                </p:cNvPr>
                <p:cNvPicPr/>
                <p:nvPr/>
              </p:nvPicPr>
              <p:blipFill>
                <a:blip r:embed="rId30"/>
                <a:stretch>
                  <a:fillRect/>
                </a:stretch>
              </p:blipFill>
              <p:spPr>
                <a:xfrm>
                  <a:off x="6862142" y="4269757"/>
                  <a:ext cx="2700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 name="筆跡 14">
                  <a:extLst>
                    <a:ext uri="{FF2B5EF4-FFF2-40B4-BE49-F238E27FC236}">
                      <a16:creationId xmlns:a16="http://schemas.microsoft.com/office/drawing/2014/main" id="{505D1787-7A2E-4BEA-B911-9C7463FDC9D6}"/>
                    </a:ext>
                  </a:extLst>
                </p14:cNvPr>
                <p14:cNvContentPartPr/>
                <p14:nvPr/>
              </p14:nvContentPartPr>
              <p14:xfrm>
                <a:off x="6684662" y="4367677"/>
                <a:ext cx="189000" cy="207000"/>
              </p14:xfrm>
            </p:contentPart>
          </mc:Choice>
          <mc:Fallback>
            <p:pic>
              <p:nvPicPr>
                <p:cNvPr id="15" name="筆跡 14">
                  <a:extLst>
                    <a:ext uri="{FF2B5EF4-FFF2-40B4-BE49-F238E27FC236}">
                      <a16:creationId xmlns:a16="http://schemas.microsoft.com/office/drawing/2014/main" id="{505D1787-7A2E-4BEA-B911-9C7463FDC9D6}"/>
                    </a:ext>
                  </a:extLst>
                </p:cNvPr>
                <p:cNvPicPr/>
                <p:nvPr/>
              </p:nvPicPr>
              <p:blipFill>
                <a:blip r:embed="rId32"/>
                <a:stretch>
                  <a:fillRect/>
                </a:stretch>
              </p:blipFill>
              <p:spPr>
                <a:xfrm>
                  <a:off x="6676022" y="4358677"/>
                  <a:ext cx="2066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 name="筆跡 15">
                  <a:extLst>
                    <a:ext uri="{FF2B5EF4-FFF2-40B4-BE49-F238E27FC236}">
                      <a16:creationId xmlns:a16="http://schemas.microsoft.com/office/drawing/2014/main" id="{B2942E32-E5B8-4218-A682-C76E4965E717}"/>
                    </a:ext>
                  </a:extLst>
                </p14:cNvPr>
                <p14:cNvContentPartPr/>
                <p14:nvPr/>
              </p14:nvContentPartPr>
              <p14:xfrm>
                <a:off x="6904262" y="4305037"/>
                <a:ext cx="137160" cy="223560"/>
              </p14:xfrm>
            </p:contentPart>
          </mc:Choice>
          <mc:Fallback>
            <p:pic>
              <p:nvPicPr>
                <p:cNvPr id="16" name="筆跡 15">
                  <a:extLst>
                    <a:ext uri="{FF2B5EF4-FFF2-40B4-BE49-F238E27FC236}">
                      <a16:creationId xmlns:a16="http://schemas.microsoft.com/office/drawing/2014/main" id="{B2942E32-E5B8-4218-A682-C76E4965E717}"/>
                    </a:ext>
                  </a:extLst>
                </p:cNvPr>
                <p:cNvPicPr/>
                <p:nvPr/>
              </p:nvPicPr>
              <p:blipFill>
                <a:blip r:embed="rId34"/>
                <a:stretch>
                  <a:fillRect/>
                </a:stretch>
              </p:blipFill>
              <p:spPr>
                <a:xfrm>
                  <a:off x="6895622" y="4296397"/>
                  <a:ext cx="154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7" name="筆跡 16">
                  <a:extLst>
                    <a:ext uri="{FF2B5EF4-FFF2-40B4-BE49-F238E27FC236}">
                      <a16:creationId xmlns:a16="http://schemas.microsoft.com/office/drawing/2014/main" id="{15277F1C-24F8-4669-83B3-48E6776828AF}"/>
                    </a:ext>
                  </a:extLst>
                </p14:cNvPr>
                <p14:cNvContentPartPr/>
                <p14:nvPr/>
              </p14:nvContentPartPr>
              <p14:xfrm>
                <a:off x="7199462" y="4376317"/>
                <a:ext cx="262080" cy="18720"/>
              </p14:xfrm>
            </p:contentPart>
          </mc:Choice>
          <mc:Fallback>
            <p:pic>
              <p:nvPicPr>
                <p:cNvPr id="17" name="筆跡 16">
                  <a:extLst>
                    <a:ext uri="{FF2B5EF4-FFF2-40B4-BE49-F238E27FC236}">
                      <a16:creationId xmlns:a16="http://schemas.microsoft.com/office/drawing/2014/main" id="{15277F1C-24F8-4669-83B3-48E6776828AF}"/>
                    </a:ext>
                  </a:extLst>
                </p:cNvPr>
                <p:cNvPicPr/>
                <p:nvPr/>
              </p:nvPicPr>
              <p:blipFill>
                <a:blip r:embed="rId36"/>
                <a:stretch>
                  <a:fillRect/>
                </a:stretch>
              </p:blipFill>
              <p:spPr>
                <a:xfrm>
                  <a:off x="7190462" y="4367677"/>
                  <a:ext cx="2797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8" name="筆跡 17">
                  <a:extLst>
                    <a:ext uri="{FF2B5EF4-FFF2-40B4-BE49-F238E27FC236}">
                      <a16:creationId xmlns:a16="http://schemas.microsoft.com/office/drawing/2014/main" id="{317A286F-0E2E-4623-8832-3585507C481A}"/>
                    </a:ext>
                  </a:extLst>
                </p14:cNvPr>
                <p14:cNvContentPartPr/>
                <p14:nvPr/>
              </p14:nvContentPartPr>
              <p14:xfrm>
                <a:off x="7242302" y="4216477"/>
                <a:ext cx="90720" cy="376560"/>
              </p14:xfrm>
            </p:contentPart>
          </mc:Choice>
          <mc:Fallback>
            <p:pic>
              <p:nvPicPr>
                <p:cNvPr id="18" name="筆跡 17">
                  <a:extLst>
                    <a:ext uri="{FF2B5EF4-FFF2-40B4-BE49-F238E27FC236}">
                      <a16:creationId xmlns:a16="http://schemas.microsoft.com/office/drawing/2014/main" id="{317A286F-0E2E-4623-8832-3585507C481A}"/>
                    </a:ext>
                  </a:extLst>
                </p:cNvPr>
                <p:cNvPicPr/>
                <p:nvPr/>
              </p:nvPicPr>
              <p:blipFill>
                <a:blip r:embed="rId38"/>
                <a:stretch>
                  <a:fillRect/>
                </a:stretch>
              </p:blipFill>
              <p:spPr>
                <a:xfrm>
                  <a:off x="7233302" y="4207837"/>
                  <a:ext cx="10836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9" name="筆跡 18">
                  <a:extLst>
                    <a:ext uri="{FF2B5EF4-FFF2-40B4-BE49-F238E27FC236}">
                      <a16:creationId xmlns:a16="http://schemas.microsoft.com/office/drawing/2014/main" id="{8B0A407A-E41D-4813-9324-6F6AC84C2634}"/>
                    </a:ext>
                  </a:extLst>
                </p14:cNvPr>
                <p14:cNvContentPartPr/>
                <p14:nvPr/>
              </p14:nvContentPartPr>
              <p14:xfrm>
                <a:off x="7146182" y="4589437"/>
                <a:ext cx="246600" cy="27360"/>
              </p14:xfrm>
            </p:contentPart>
          </mc:Choice>
          <mc:Fallback>
            <p:pic>
              <p:nvPicPr>
                <p:cNvPr id="19" name="筆跡 18">
                  <a:extLst>
                    <a:ext uri="{FF2B5EF4-FFF2-40B4-BE49-F238E27FC236}">
                      <a16:creationId xmlns:a16="http://schemas.microsoft.com/office/drawing/2014/main" id="{8B0A407A-E41D-4813-9324-6F6AC84C2634}"/>
                    </a:ext>
                  </a:extLst>
                </p:cNvPr>
                <p:cNvPicPr/>
                <p:nvPr/>
              </p:nvPicPr>
              <p:blipFill>
                <a:blip r:embed="rId40"/>
                <a:stretch>
                  <a:fillRect/>
                </a:stretch>
              </p:blipFill>
              <p:spPr>
                <a:xfrm>
                  <a:off x="7137182" y="4580437"/>
                  <a:ext cx="264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0" name="筆跡 19">
                  <a:extLst>
                    <a:ext uri="{FF2B5EF4-FFF2-40B4-BE49-F238E27FC236}">
                      <a16:creationId xmlns:a16="http://schemas.microsoft.com/office/drawing/2014/main" id="{CE538D8E-6ABD-429A-B81B-DB148E97D6D3}"/>
                    </a:ext>
                  </a:extLst>
                </p14:cNvPr>
                <p14:cNvContentPartPr/>
                <p14:nvPr/>
              </p14:nvContentPartPr>
              <p14:xfrm>
                <a:off x="7426982" y="4189837"/>
                <a:ext cx="163440" cy="192960"/>
              </p14:xfrm>
            </p:contentPart>
          </mc:Choice>
          <mc:Fallback>
            <p:pic>
              <p:nvPicPr>
                <p:cNvPr id="20" name="筆跡 19">
                  <a:extLst>
                    <a:ext uri="{FF2B5EF4-FFF2-40B4-BE49-F238E27FC236}">
                      <a16:creationId xmlns:a16="http://schemas.microsoft.com/office/drawing/2014/main" id="{CE538D8E-6ABD-429A-B81B-DB148E97D6D3}"/>
                    </a:ext>
                  </a:extLst>
                </p:cNvPr>
                <p:cNvPicPr/>
                <p:nvPr/>
              </p:nvPicPr>
              <p:blipFill>
                <a:blip r:embed="rId42"/>
                <a:stretch>
                  <a:fillRect/>
                </a:stretch>
              </p:blipFill>
              <p:spPr>
                <a:xfrm>
                  <a:off x="7417982" y="4180837"/>
                  <a:ext cx="1810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1" name="筆跡 20">
                  <a:extLst>
                    <a:ext uri="{FF2B5EF4-FFF2-40B4-BE49-F238E27FC236}">
                      <a16:creationId xmlns:a16="http://schemas.microsoft.com/office/drawing/2014/main" id="{3630E154-6CC9-4EF2-9F59-EA7B2E0D4104}"/>
                    </a:ext>
                  </a:extLst>
                </p14:cNvPr>
                <p14:cNvContentPartPr/>
                <p14:nvPr/>
              </p14:nvContentPartPr>
              <p14:xfrm>
                <a:off x="7499342" y="4314397"/>
                <a:ext cx="182160" cy="545400"/>
              </p14:xfrm>
            </p:contentPart>
          </mc:Choice>
          <mc:Fallback>
            <p:pic>
              <p:nvPicPr>
                <p:cNvPr id="21" name="筆跡 20">
                  <a:extLst>
                    <a:ext uri="{FF2B5EF4-FFF2-40B4-BE49-F238E27FC236}">
                      <a16:creationId xmlns:a16="http://schemas.microsoft.com/office/drawing/2014/main" id="{3630E154-6CC9-4EF2-9F59-EA7B2E0D4104}"/>
                    </a:ext>
                  </a:extLst>
                </p:cNvPr>
                <p:cNvPicPr/>
                <p:nvPr/>
              </p:nvPicPr>
              <p:blipFill>
                <a:blip r:embed="rId44"/>
                <a:stretch>
                  <a:fillRect/>
                </a:stretch>
              </p:blipFill>
              <p:spPr>
                <a:xfrm>
                  <a:off x="7490342" y="4305397"/>
                  <a:ext cx="199800" cy="563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2" name="筆跡 21">
                  <a:extLst>
                    <a:ext uri="{FF2B5EF4-FFF2-40B4-BE49-F238E27FC236}">
                      <a16:creationId xmlns:a16="http://schemas.microsoft.com/office/drawing/2014/main" id="{08DCE3B0-FEF3-4E75-ABDF-72BE73216625}"/>
                    </a:ext>
                  </a:extLst>
                </p14:cNvPr>
                <p14:cNvContentPartPr/>
                <p14:nvPr/>
              </p14:nvContentPartPr>
              <p14:xfrm>
                <a:off x="7492142" y="4476037"/>
                <a:ext cx="163080" cy="52920"/>
              </p14:xfrm>
            </p:contentPart>
          </mc:Choice>
          <mc:Fallback>
            <p:pic>
              <p:nvPicPr>
                <p:cNvPr id="22" name="筆跡 21">
                  <a:extLst>
                    <a:ext uri="{FF2B5EF4-FFF2-40B4-BE49-F238E27FC236}">
                      <a16:creationId xmlns:a16="http://schemas.microsoft.com/office/drawing/2014/main" id="{08DCE3B0-FEF3-4E75-ABDF-72BE73216625}"/>
                    </a:ext>
                  </a:extLst>
                </p:cNvPr>
                <p:cNvPicPr/>
                <p:nvPr/>
              </p:nvPicPr>
              <p:blipFill>
                <a:blip r:embed="rId46"/>
                <a:stretch>
                  <a:fillRect/>
                </a:stretch>
              </p:blipFill>
              <p:spPr>
                <a:xfrm>
                  <a:off x="7483502" y="4467037"/>
                  <a:ext cx="1807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3" name="筆跡 22">
                  <a:extLst>
                    <a:ext uri="{FF2B5EF4-FFF2-40B4-BE49-F238E27FC236}">
                      <a16:creationId xmlns:a16="http://schemas.microsoft.com/office/drawing/2014/main" id="{7DF0AEDE-2A3D-4E82-909C-82C2D9A225D4}"/>
                    </a:ext>
                  </a:extLst>
                </p14:cNvPr>
                <p14:cNvContentPartPr/>
                <p14:nvPr/>
              </p14:nvContentPartPr>
              <p14:xfrm>
                <a:off x="7545782" y="4589437"/>
                <a:ext cx="70560" cy="360"/>
              </p14:xfrm>
            </p:contentPart>
          </mc:Choice>
          <mc:Fallback>
            <p:pic>
              <p:nvPicPr>
                <p:cNvPr id="23" name="筆跡 22">
                  <a:extLst>
                    <a:ext uri="{FF2B5EF4-FFF2-40B4-BE49-F238E27FC236}">
                      <a16:creationId xmlns:a16="http://schemas.microsoft.com/office/drawing/2014/main" id="{7DF0AEDE-2A3D-4E82-909C-82C2D9A225D4}"/>
                    </a:ext>
                  </a:extLst>
                </p:cNvPr>
                <p:cNvPicPr/>
                <p:nvPr/>
              </p:nvPicPr>
              <p:blipFill>
                <a:blip r:embed="rId48"/>
                <a:stretch>
                  <a:fillRect/>
                </a:stretch>
              </p:blipFill>
              <p:spPr>
                <a:xfrm>
                  <a:off x="7536782" y="4580437"/>
                  <a:ext cx="88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5" name="筆跡 24">
                  <a:extLst>
                    <a:ext uri="{FF2B5EF4-FFF2-40B4-BE49-F238E27FC236}">
                      <a16:creationId xmlns:a16="http://schemas.microsoft.com/office/drawing/2014/main" id="{E677011F-2B2C-4539-9E93-15D07A159277}"/>
                    </a:ext>
                  </a:extLst>
                </p14:cNvPr>
                <p14:cNvContentPartPr/>
                <p14:nvPr/>
              </p14:nvContentPartPr>
              <p14:xfrm>
                <a:off x="7730822" y="4278757"/>
                <a:ext cx="321480" cy="187560"/>
              </p14:xfrm>
            </p:contentPart>
          </mc:Choice>
          <mc:Fallback>
            <p:pic>
              <p:nvPicPr>
                <p:cNvPr id="25" name="筆跡 24">
                  <a:extLst>
                    <a:ext uri="{FF2B5EF4-FFF2-40B4-BE49-F238E27FC236}">
                      <a16:creationId xmlns:a16="http://schemas.microsoft.com/office/drawing/2014/main" id="{E677011F-2B2C-4539-9E93-15D07A159277}"/>
                    </a:ext>
                  </a:extLst>
                </p:cNvPr>
                <p:cNvPicPr/>
                <p:nvPr/>
              </p:nvPicPr>
              <p:blipFill>
                <a:blip r:embed="rId50"/>
                <a:stretch>
                  <a:fillRect/>
                </a:stretch>
              </p:blipFill>
              <p:spPr>
                <a:xfrm>
                  <a:off x="7721822" y="4269757"/>
                  <a:ext cx="3391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6" name="筆跡 25">
                  <a:extLst>
                    <a:ext uri="{FF2B5EF4-FFF2-40B4-BE49-F238E27FC236}">
                      <a16:creationId xmlns:a16="http://schemas.microsoft.com/office/drawing/2014/main" id="{A363A4E5-1A81-4358-B739-F39C8768BA86}"/>
                    </a:ext>
                  </a:extLst>
                </p14:cNvPr>
                <p14:cNvContentPartPr/>
                <p14:nvPr/>
              </p14:nvContentPartPr>
              <p14:xfrm>
                <a:off x="7856462" y="4376317"/>
                <a:ext cx="5760" cy="520200"/>
              </p14:xfrm>
            </p:contentPart>
          </mc:Choice>
          <mc:Fallback>
            <p:pic>
              <p:nvPicPr>
                <p:cNvPr id="26" name="筆跡 25">
                  <a:extLst>
                    <a:ext uri="{FF2B5EF4-FFF2-40B4-BE49-F238E27FC236}">
                      <a16:creationId xmlns:a16="http://schemas.microsoft.com/office/drawing/2014/main" id="{A363A4E5-1A81-4358-B739-F39C8768BA86}"/>
                    </a:ext>
                  </a:extLst>
                </p:cNvPr>
                <p:cNvPicPr/>
                <p:nvPr/>
              </p:nvPicPr>
              <p:blipFill>
                <a:blip r:embed="rId52"/>
                <a:stretch>
                  <a:fillRect/>
                </a:stretch>
              </p:blipFill>
              <p:spPr>
                <a:xfrm>
                  <a:off x="7847462" y="4367677"/>
                  <a:ext cx="23400" cy="5378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7" name="筆跡 26">
                  <a:extLst>
                    <a:ext uri="{FF2B5EF4-FFF2-40B4-BE49-F238E27FC236}">
                      <a16:creationId xmlns:a16="http://schemas.microsoft.com/office/drawing/2014/main" id="{F33B3D33-1429-4A4F-A072-0E144D97D440}"/>
                    </a:ext>
                  </a:extLst>
                </p14:cNvPr>
                <p14:cNvContentPartPr/>
                <p14:nvPr/>
              </p14:nvContentPartPr>
              <p14:xfrm>
                <a:off x="8007302" y="4349677"/>
                <a:ext cx="429120" cy="24480"/>
              </p14:xfrm>
            </p:contentPart>
          </mc:Choice>
          <mc:Fallback>
            <p:pic>
              <p:nvPicPr>
                <p:cNvPr id="27" name="筆跡 26">
                  <a:extLst>
                    <a:ext uri="{FF2B5EF4-FFF2-40B4-BE49-F238E27FC236}">
                      <a16:creationId xmlns:a16="http://schemas.microsoft.com/office/drawing/2014/main" id="{F33B3D33-1429-4A4F-A072-0E144D97D440}"/>
                    </a:ext>
                  </a:extLst>
                </p:cNvPr>
                <p:cNvPicPr/>
                <p:nvPr/>
              </p:nvPicPr>
              <p:blipFill>
                <a:blip r:embed="rId54"/>
                <a:stretch>
                  <a:fillRect/>
                </a:stretch>
              </p:blipFill>
              <p:spPr>
                <a:xfrm>
                  <a:off x="7998662" y="4341037"/>
                  <a:ext cx="4467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8" name="筆跡 27">
                  <a:extLst>
                    <a:ext uri="{FF2B5EF4-FFF2-40B4-BE49-F238E27FC236}">
                      <a16:creationId xmlns:a16="http://schemas.microsoft.com/office/drawing/2014/main" id="{8CB53ECF-C2C4-40E2-998A-ACBF1A69F683}"/>
                    </a:ext>
                  </a:extLst>
                </p14:cNvPr>
                <p14:cNvContentPartPr/>
                <p14:nvPr/>
              </p14:nvContentPartPr>
              <p14:xfrm>
                <a:off x="8040422" y="4234477"/>
                <a:ext cx="260280" cy="523080"/>
              </p14:xfrm>
            </p:contentPart>
          </mc:Choice>
          <mc:Fallback>
            <p:pic>
              <p:nvPicPr>
                <p:cNvPr id="28" name="筆跡 27">
                  <a:extLst>
                    <a:ext uri="{FF2B5EF4-FFF2-40B4-BE49-F238E27FC236}">
                      <a16:creationId xmlns:a16="http://schemas.microsoft.com/office/drawing/2014/main" id="{8CB53ECF-C2C4-40E2-998A-ACBF1A69F683}"/>
                    </a:ext>
                  </a:extLst>
                </p:cNvPr>
                <p:cNvPicPr/>
                <p:nvPr/>
              </p:nvPicPr>
              <p:blipFill>
                <a:blip r:embed="rId56"/>
                <a:stretch>
                  <a:fillRect/>
                </a:stretch>
              </p:blipFill>
              <p:spPr>
                <a:xfrm>
                  <a:off x="8031422" y="4225477"/>
                  <a:ext cx="277920" cy="540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9" name="筆跡 28">
                  <a:extLst>
                    <a:ext uri="{FF2B5EF4-FFF2-40B4-BE49-F238E27FC236}">
                      <a16:creationId xmlns:a16="http://schemas.microsoft.com/office/drawing/2014/main" id="{D9ADD676-32F6-41D9-ADF2-5C150E86FBD5}"/>
                    </a:ext>
                  </a:extLst>
                </p14:cNvPr>
                <p14:cNvContentPartPr/>
                <p14:nvPr/>
              </p14:nvContentPartPr>
              <p14:xfrm>
                <a:off x="8060582" y="4491157"/>
                <a:ext cx="259560" cy="303480"/>
              </p14:xfrm>
            </p:contentPart>
          </mc:Choice>
          <mc:Fallback>
            <p:pic>
              <p:nvPicPr>
                <p:cNvPr id="29" name="筆跡 28">
                  <a:extLst>
                    <a:ext uri="{FF2B5EF4-FFF2-40B4-BE49-F238E27FC236}">
                      <a16:creationId xmlns:a16="http://schemas.microsoft.com/office/drawing/2014/main" id="{D9ADD676-32F6-41D9-ADF2-5C150E86FBD5}"/>
                    </a:ext>
                  </a:extLst>
                </p:cNvPr>
                <p:cNvPicPr/>
                <p:nvPr/>
              </p:nvPicPr>
              <p:blipFill>
                <a:blip r:embed="rId58"/>
                <a:stretch>
                  <a:fillRect/>
                </a:stretch>
              </p:blipFill>
              <p:spPr>
                <a:xfrm>
                  <a:off x="8051942" y="4482157"/>
                  <a:ext cx="2772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0" name="筆跡 29">
                  <a:extLst>
                    <a:ext uri="{FF2B5EF4-FFF2-40B4-BE49-F238E27FC236}">
                      <a16:creationId xmlns:a16="http://schemas.microsoft.com/office/drawing/2014/main" id="{0FB4E188-FC2F-4788-9C34-804CD33FB73E}"/>
                    </a:ext>
                  </a:extLst>
                </p14:cNvPr>
                <p14:cNvContentPartPr/>
                <p14:nvPr/>
              </p14:nvContentPartPr>
              <p14:xfrm>
                <a:off x="8131502" y="4570717"/>
                <a:ext cx="111600" cy="134280"/>
              </p14:xfrm>
            </p:contentPart>
          </mc:Choice>
          <mc:Fallback>
            <p:pic>
              <p:nvPicPr>
                <p:cNvPr id="30" name="筆跡 29">
                  <a:extLst>
                    <a:ext uri="{FF2B5EF4-FFF2-40B4-BE49-F238E27FC236}">
                      <a16:creationId xmlns:a16="http://schemas.microsoft.com/office/drawing/2014/main" id="{0FB4E188-FC2F-4788-9C34-804CD33FB73E}"/>
                    </a:ext>
                  </a:extLst>
                </p:cNvPr>
                <p:cNvPicPr/>
                <p:nvPr/>
              </p:nvPicPr>
              <p:blipFill>
                <a:blip r:embed="rId60"/>
                <a:stretch>
                  <a:fillRect/>
                </a:stretch>
              </p:blipFill>
              <p:spPr>
                <a:xfrm>
                  <a:off x="8122502" y="4562077"/>
                  <a:ext cx="129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1" name="筆跡 30">
                  <a:extLst>
                    <a:ext uri="{FF2B5EF4-FFF2-40B4-BE49-F238E27FC236}">
                      <a16:creationId xmlns:a16="http://schemas.microsoft.com/office/drawing/2014/main" id="{2E642332-C3D0-4B51-9CBB-12BD2BC1E284}"/>
                    </a:ext>
                  </a:extLst>
                </p14:cNvPr>
                <p14:cNvContentPartPr/>
                <p14:nvPr/>
              </p14:nvContentPartPr>
              <p14:xfrm>
                <a:off x="7936382" y="4784557"/>
                <a:ext cx="456480" cy="360"/>
              </p14:xfrm>
            </p:contentPart>
          </mc:Choice>
          <mc:Fallback>
            <p:pic>
              <p:nvPicPr>
                <p:cNvPr id="31" name="筆跡 30">
                  <a:extLst>
                    <a:ext uri="{FF2B5EF4-FFF2-40B4-BE49-F238E27FC236}">
                      <a16:creationId xmlns:a16="http://schemas.microsoft.com/office/drawing/2014/main" id="{2E642332-C3D0-4B51-9CBB-12BD2BC1E284}"/>
                    </a:ext>
                  </a:extLst>
                </p:cNvPr>
                <p:cNvPicPr/>
                <p:nvPr/>
              </p:nvPicPr>
              <p:blipFill>
                <a:blip r:embed="rId62"/>
                <a:stretch>
                  <a:fillRect/>
                </a:stretch>
              </p:blipFill>
              <p:spPr>
                <a:xfrm>
                  <a:off x="7927382" y="4775917"/>
                  <a:ext cx="47412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33" name="筆跡 32">
                <a:extLst>
                  <a:ext uri="{FF2B5EF4-FFF2-40B4-BE49-F238E27FC236}">
                    <a16:creationId xmlns:a16="http://schemas.microsoft.com/office/drawing/2014/main" id="{33A2BAA9-3958-426C-851C-35C5C7323F05}"/>
                  </a:ext>
                </a:extLst>
              </p14:cNvPr>
              <p14:cNvContentPartPr/>
              <p14:nvPr/>
            </p14:nvContentPartPr>
            <p14:xfrm>
              <a:off x="6134222" y="2405317"/>
              <a:ext cx="60120" cy="111600"/>
            </p14:xfrm>
          </p:contentPart>
        </mc:Choice>
        <mc:Fallback>
          <p:pic>
            <p:nvPicPr>
              <p:cNvPr id="33" name="筆跡 32">
                <a:extLst>
                  <a:ext uri="{FF2B5EF4-FFF2-40B4-BE49-F238E27FC236}">
                    <a16:creationId xmlns:a16="http://schemas.microsoft.com/office/drawing/2014/main" id="{33A2BAA9-3958-426C-851C-35C5C7323F05}"/>
                  </a:ext>
                </a:extLst>
              </p:cNvPr>
              <p:cNvPicPr/>
              <p:nvPr/>
            </p:nvPicPr>
            <p:blipFill>
              <a:blip r:embed="rId64"/>
              <a:stretch>
                <a:fillRect/>
              </a:stretch>
            </p:blipFill>
            <p:spPr>
              <a:xfrm>
                <a:off x="6125222" y="2396677"/>
                <a:ext cx="777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4" name="筆跡 33">
                <a:extLst>
                  <a:ext uri="{FF2B5EF4-FFF2-40B4-BE49-F238E27FC236}">
                    <a16:creationId xmlns:a16="http://schemas.microsoft.com/office/drawing/2014/main" id="{E27EAF25-5B9B-45A4-AD26-EA35EE78C8BE}"/>
                  </a:ext>
                </a:extLst>
              </p14:cNvPr>
              <p14:cNvContentPartPr/>
              <p14:nvPr/>
            </p14:nvContentPartPr>
            <p14:xfrm>
              <a:off x="6148622" y="2379037"/>
              <a:ext cx="163440" cy="256680"/>
            </p14:xfrm>
          </p:contentPart>
        </mc:Choice>
        <mc:Fallback>
          <p:pic>
            <p:nvPicPr>
              <p:cNvPr id="34" name="筆跡 33">
                <a:extLst>
                  <a:ext uri="{FF2B5EF4-FFF2-40B4-BE49-F238E27FC236}">
                    <a16:creationId xmlns:a16="http://schemas.microsoft.com/office/drawing/2014/main" id="{E27EAF25-5B9B-45A4-AD26-EA35EE78C8BE}"/>
                  </a:ext>
                </a:extLst>
              </p:cNvPr>
              <p:cNvPicPr/>
              <p:nvPr/>
            </p:nvPicPr>
            <p:blipFill>
              <a:blip r:embed="rId66"/>
              <a:stretch>
                <a:fillRect/>
              </a:stretch>
            </p:blipFill>
            <p:spPr>
              <a:xfrm>
                <a:off x="6139622" y="2370037"/>
                <a:ext cx="181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5" name="筆跡 34">
                <a:extLst>
                  <a:ext uri="{FF2B5EF4-FFF2-40B4-BE49-F238E27FC236}">
                    <a16:creationId xmlns:a16="http://schemas.microsoft.com/office/drawing/2014/main" id="{A6B8BE33-AC5A-45C9-9361-5C715389D42A}"/>
                  </a:ext>
                </a:extLst>
              </p14:cNvPr>
              <p14:cNvContentPartPr/>
              <p14:nvPr/>
            </p14:nvContentPartPr>
            <p14:xfrm>
              <a:off x="6435902" y="2476597"/>
              <a:ext cx="197280" cy="8280"/>
            </p14:xfrm>
          </p:contentPart>
        </mc:Choice>
        <mc:Fallback>
          <p:pic>
            <p:nvPicPr>
              <p:cNvPr id="35" name="筆跡 34">
                <a:extLst>
                  <a:ext uri="{FF2B5EF4-FFF2-40B4-BE49-F238E27FC236}">
                    <a16:creationId xmlns:a16="http://schemas.microsoft.com/office/drawing/2014/main" id="{A6B8BE33-AC5A-45C9-9361-5C715389D42A}"/>
                  </a:ext>
                </a:extLst>
              </p:cNvPr>
              <p:cNvPicPr/>
              <p:nvPr/>
            </p:nvPicPr>
            <p:blipFill>
              <a:blip r:embed="rId68"/>
              <a:stretch>
                <a:fillRect/>
              </a:stretch>
            </p:blipFill>
            <p:spPr>
              <a:xfrm>
                <a:off x="6427262" y="2467597"/>
                <a:ext cx="2149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6" name="筆跡 35">
                <a:extLst>
                  <a:ext uri="{FF2B5EF4-FFF2-40B4-BE49-F238E27FC236}">
                    <a16:creationId xmlns:a16="http://schemas.microsoft.com/office/drawing/2014/main" id="{A6E9EEAB-3415-4F40-B666-57E7CF7F5EDF}"/>
                  </a:ext>
                </a:extLst>
              </p14:cNvPr>
              <p14:cNvContentPartPr/>
              <p14:nvPr/>
            </p14:nvContentPartPr>
            <p14:xfrm>
              <a:off x="6480182" y="2582797"/>
              <a:ext cx="161640" cy="360"/>
            </p14:xfrm>
          </p:contentPart>
        </mc:Choice>
        <mc:Fallback>
          <p:pic>
            <p:nvPicPr>
              <p:cNvPr id="36" name="筆跡 35">
                <a:extLst>
                  <a:ext uri="{FF2B5EF4-FFF2-40B4-BE49-F238E27FC236}">
                    <a16:creationId xmlns:a16="http://schemas.microsoft.com/office/drawing/2014/main" id="{A6E9EEAB-3415-4F40-B666-57E7CF7F5EDF}"/>
                  </a:ext>
                </a:extLst>
              </p:cNvPr>
              <p:cNvPicPr/>
              <p:nvPr/>
            </p:nvPicPr>
            <p:blipFill>
              <a:blip r:embed="rId70"/>
              <a:stretch>
                <a:fillRect/>
              </a:stretch>
            </p:blipFill>
            <p:spPr>
              <a:xfrm>
                <a:off x="6471542" y="2574157"/>
                <a:ext cx="179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7" name="筆跡 36">
                <a:extLst>
                  <a:ext uri="{FF2B5EF4-FFF2-40B4-BE49-F238E27FC236}">
                    <a16:creationId xmlns:a16="http://schemas.microsoft.com/office/drawing/2014/main" id="{3082303D-2102-4DA6-9BB1-B980CF0FEAAE}"/>
                  </a:ext>
                </a:extLst>
              </p14:cNvPr>
              <p14:cNvContentPartPr/>
              <p14:nvPr/>
            </p14:nvContentPartPr>
            <p14:xfrm>
              <a:off x="6816782" y="2396677"/>
              <a:ext cx="214200" cy="243360"/>
            </p14:xfrm>
          </p:contentPart>
        </mc:Choice>
        <mc:Fallback>
          <p:pic>
            <p:nvPicPr>
              <p:cNvPr id="37" name="筆跡 36">
                <a:extLst>
                  <a:ext uri="{FF2B5EF4-FFF2-40B4-BE49-F238E27FC236}">
                    <a16:creationId xmlns:a16="http://schemas.microsoft.com/office/drawing/2014/main" id="{3082303D-2102-4DA6-9BB1-B980CF0FEAAE}"/>
                  </a:ext>
                </a:extLst>
              </p:cNvPr>
              <p:cNvPicPr/>
              <p:nvPr/>
            </p:nvPicPr>
            <p:blipFill>
              <a:blip r:embed="rId72"/>
              <a:stretch>
                <a:fillRect/>
              </a:stretch>
            </p:blipFill>
            <p:spPr>
              <a:xfrm>
                <a:off x="6808142" y="2388037"/>
                <a:ext cx="2318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8" name="筆跡 37">
                <a:extLst>
                  <a:ext uri="{FF2B5EF4-FFF2-40B4-BE49-F238E27FC236}">
                    <a16:creationId xmlns:a16="http://schemas.microsoft.com/office/drawing/2014/main" id="{AF169618-B7F6-4DFC-A6D7-24C4D0A1BCD1}"/>
                  </a:ext>
                </a:extLst>
              </p14:cNvPr>
              <p14:cNvContentPartPr/>
              <p14:nvPr/>
            </p14:nvContentPartPr>
            <p14:xfrm>
              <a:off x="7083902" y="2529517"/>
              <a:ext cx="235440" cy="9360"/>
            </p14:xfrm>
          </p:contentPart>
        </mc:Choice>
        <mc:Fallback>
          <p:pic>
            <p:nvPicPr>
              <p:cNvPr id="38" name="筆跡 37">
                <a:extLst>
                  <a:ext uri="{FF2B5EF4-FFF2-40B4-BE49-F238E27FC236}">
                    <a16:creationId xmlns:a16="http://schemas.microsoft.com/office/drawing/2014/main" id="{AF169618-B7F6-4DFC-A6D7-24C4D0A1BCD1}"/>
                  </a:ext>
                </a:extLst>
              </p:cNvPr>
              <p:cNvPicPr/>
              <p:nvPr/>
            </p:nvPicPr>
            <p:blipFill>
              <a:blip r:embed="rId74"/>
              <a:stretch>
                <a:fillRect/>
              </a:stretch>
            </p:blipFill>
            <p:spPr>
              <a:xfrm>
                <a:off x="7075262" y="2520517"/>
                <a:ext cx="2530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9" name="筆跡 38">
                <a:extLst>
                  <a:ext uri="{FF2B5EF4-FFF2-40B4-BE49-F238E27FC236}">
                    <a16:creationId xmlns:a16="http://schemas.microsoft.com/office/drawing/2014/main" id="{BC8C6A49-1134-4F4B-B951-AEE31BEB6BD8}"/>
                  </a:ext>
                </a:extLst>
              </p14:cNvPr>
              <p14:cNvContentPartPr/>
              <p14:nvPr/>
            </p14:nvContentPartPr>
            <p14:xfrm>
              <a:off x="7188662" y="2432317"/>
              <a:ext cx="91080" cy="191520"/>
            </p14:xfrm>
          </p:contentPart>
        </mc:Choice>
        <mc:Fallback>
          <p:pic>
            <p:nvPicPr>
              <p:cNvPr id="39" name="筆跡 38">
                <a:extLst>
                  <a:ext uri="{FF2B5EF4-FFF2-40B4-BE49-F238E27FC236}">
                    <a16:creationId xmlns:a16="http://schemas.microsoft.com/office/drawing/2014/main" id="{BC8C6A49-1134-4F4B-B951-AEE31BEB6BD8}"/>
                  </a:ext>
                </a:extLst>
              </p:cNvPr>
              <p:cNvPicPr/>
              <p:nvPr/>
            </p:nvPicPr>
            <p:blipFill>
              <a:blip r:embed="rId76"/>
              <a:stretch>
                <a:fillRect/>
              </a:stretch>
            </p:blipFill>
            <p:spPr>
              <a:xfrm>
                <a:off x="7179662" y="2423317"/>
                <a:ext cx="10872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0" name="筆跡 39">
                <a:extLst>
                  <a:ext uri="{FF2B5EF4-FFF2-40B4-BE49-F238E27FC236}">
                    <a16:creationId xmlns:a16="http://schemas.microsoft.com/office/drawing/2014/main" id="{7997B73E-0FDE-4BDD-A113-47C026F3B8BB}"/>
                  </a:ext>
                </a:extLst>
              </p14:cNvPr>
              <p14:cNvContentPartPr/>
              <p14:nvPr/>
            </p14:nvContentPartPr>
            <p14:xfrm>
              <a:off x="7394582" y="2277517"/>
              <a:ext cx="240840" cy="563400"/>
            </p14:xfrm>
          </p:contentPart>
        </mc:Choice>
        <mc:Fallback>
          <p:pic>
            <p:nvPicPr>
              <p:cNvPr id="40" name="筆跡 39">
                <a:extLst>
                  <a:ext uri="{FF2B5EF4-FFF2-40B4-BE49-F238E27FC236}">
                    <a16:creationId xmlns:a16="http://schemas.microsoft.com/office/drawing/2014/main" id="{7997B73E-0FDE-4BDD-A113-47C026F3B8BB}"/>
                  </a:ext>
                </a:extLst>
              </p:cNvPr>
              <p:cNvPicPr/>
              <p:nvPr/>
            </p:nvPicPr>
            <p:blipFill>
              <a:blip r:embed="rId78"/>
              <a:stretch>
                <a:fillRect/>
              </a:stretch>
            </p:blipFill>
            <p:spPr>
              <a:xfrm>
                <a:off x="7385942" y="2268877"/>
                <a:ext cx="25848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1" name="筆跡 40">
                <a:extLst>
                  <a:ext uri="{FF2B5EF4-FFF2-40B4-BE49-F238E27FC236}">
                    <a16:creationId xmlns:a16="http://schemas.microsoft.com/office/drawing/2014/main" id="{E62FA941-337D-4175-953F-703B77A4CD26}"/>
                  </a:ext>
                </a:extLst>
              </p14:cNvPr>
              <p14:cNvContentPartPr/>
              <p14:nvPr/>
            </p14:nvContentPartPr>
            <p14:xfrm>
              <a:off x="7758902" y="2449957"/>
              <a:ext cx="179280" cy="268200"/>
            </p14:xfrm>
          </p:contentPart>
        </mc:Choice>
        <mc:Fallback>
          <p:pic>
            <p:nvPicPr>
              <p:cNvPr id="41" name="筆跡 40">
                <a:extLst>
                  <a:ext uri="{FF2B5EF4-FFF2-40B4-BE49-F238E27FC236}">
                    <a16:creationId xmlns:a16="http://schemas.microsoft.com/office/drawing/2014/main" id="{E62FA941-337D-4175-953F-703B77A4CD26}"/>
                  </a:ext>
                </a:extLst>
              </p:cNvPr>
              <p:cNvPicPr/>
              <p:nvPr/>
            </p:nvPicPr>
            <p:blipFill>
              <a:blip r:embed="rId80"/>
              <a:stretch>
                <a:fillRect/>
              </a:stretch>
            </p:blipFill>
            <p:spPr>
              <a:xfrm>
                <a:off x="7749902" y="2440957"/>
                <a:ext cx="1969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2" name="筆跡 41">
                <a:extLst>
                  <a:ext uri="{FF2B5EF4-FFF2-40B4-BE49-F238E27FC236}">
                    <a16:creationId xmlns:a16="http://schemas.microsoft.com/office/drawing/2014/main" id="{0CFE1BB0-AC92-45EE-94DB-495256229638}"/>
                  </a:ext>
                </a:extLst>
              </p14:cNvPr>
              <p14:cNvContentPartPr/>
              <p14:nvPr/>
            </p14:nvContentPartPr>
            <p14:xfrm>
              <a:off x="7723982" y="2439157"/>
              <a:ext cx="221400" cy="148680"/>
            </p14:xfrm>
          </p:contentPart>
        </mc:Choice>
        <mc:Fallback>
          <p:pic>
            <p:nvPicPr>
              <p:cNvPr id="42" name="筆跡 41">
                <a:extLst>
                  <a:ext uri="{FF2B5EF4-FFF2-40B4-BE49-F238E27FC236}">
                    <a16:creationId xmlns:a16="http://schemas.microsoft.com/office/drawing/2014/main" id="{0CFE1BB0-AC92-45EE-94DB-495256229638}"/>
                  </a:ext>
                </a:extLst>
              </p:cNvPr>
              <p:cNvPicPr/>
              <p:nvPr/>
            </p:nvPicPr>
            <p:blipFill>
              <a:blip r:embed="rId82"/>
              <a:stretch>
                <a:fillRect/>
              </a:stretch>
            </p:blipFill>
            <p:spPr>
              <a:xfrm>
                <a:off x="7715342" y="2430157"/>
                <a:ext cx="239040" cy="166320"/>
              </a:xfrm>
              <a:prstGeom prst="rect">
                <a:avLst/>
              </a:prstGeom>
            </p:spPr>
          </p:pic>
        </mc:Fallback>
      </mc:AlternateContent>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7298"/>
                                        </p:tgtEl>
                                        <p:attrNameLst>
                                          <p:attrName>style.visibility</p:attrName>
                                        </p:attrNameLst>
                                      </p:cBhvr>
                                      <p:to>
                                        <p:strVal val="visible"/>
                                      </p:to>
                                    </p:set>
                                    <p:animEffect transition="in" filter="dissolve">
                                      <p:cBhvr>
                                        <p:cTn id="7" dur="500"/>
                                        <p:tgtEl>
                                          <p:spTgt spid="9729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7299"/>
                                        </p:tgtEl>
                                        <p:attrNameLst>
                                          <p:attrName>style.visibility</p:attrName>
                                        </p:attrNameLst>
                                      </p:cBhvr>
                                      <p:to>
                                        <p:strVal val="visible"/>
                                      </p:to>
                                    </p:set>
                                    <p:animEffect transition="in" filter="dissolve">
                                      <p:cBhvr>
                                        <p:cTn id="11" dur="500"/>
                                        <p:tgtEl>
                                          <p:spTgt spid="97299"/>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95584"/>
                                        </p:tgtEl>
                                        <p:attrNameLst>
                                          <p:attrName>style.visibility</p:attrName>
                                        </p:attrNameLst>
                                      </p:cBhvr>
                                      <p:to>
                                        <p:strVal val="visible"/>
                                      </p:to>
                                    </p:set>
                                    <p:animEffect transition="in" filter="dissolve">
                                      <p:cBhvr>
                                        <p:cTn id="15" dur="500"/>
                                        <p:tgtEl>
                                          <p:spTgt spid="195584"/>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95585"/>
                                        </p:tgtEl>
                                        <p:attrNameLst>
                                          <p:attrName>style.visibility</p:attrName>
                                        </p:attrNameLst>
                                      </p:cBhvr>
                                      <p:to>
                                        <p:strVal val="visible"/>
                                      </p:to>
                                    </p:set>
                                    <p:animEffect transition="in" filter="dissolve">
                                      <p:cBhvr>
                                        <p:cTn id="19" dur="500"/>
                                        <p:tgtEl>
                                          <p:spTgt spid="195585"/>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97302"/>
                                        </p:tgtEl>
                                        <p:attrNameLst>
                                          <p:attrName>style.visibility</p:attrName>
                                        </p:attrNameLst>
                                      </p:cBhvr>
                                      <p:to>
                                        <p:strVal val="visible"/>
                                      </p:to>
                                    </p:set>
                                    <p:animEffect transition="in" filter="dissolve">
                                      <p:cBhvr>
                                        <p:cTn id="23" dur="500"/>
                                        <p:tgtEl>
                                          <p:spTgt spid="97302"/>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95586"/>
                                        </p:tgtEl>
                                        <p:attrNameLst>
                                          <p:attrName>style.visibility</p:attrName>
                                        </p:attrNameLst>
                                      </p:cBhvr>
                                      <p:to>
                                        <p:strVal val="visible"/>
                                      </p:to>
                                    </p:set>
                                    <p:animEffect transition="in" filter="dissolve">
                                      <p:cBhvr>
                                        <p:cTn id="27" dur="500"/>
                                        <p:tgtEl>
                                          <p:spTgt spid="195586"/>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97304"/>
                                        </p:tgtEl>
                                        <p:attrNameLst>
                                          <p:attrName>style.visibility</p:attrName>
                                        </p:attrNameLst>
                                      </p:cBhvr>
                                      <p:to>
                                        <p:strVal val="visible"/>
                                      </p:to>
                                    </p:set>
                                    <p:animEffect transition="in" filter="dissolve">
                                      <p:cBhvr>
                                        <p:cTn id="31" dur="500"/>
                                        <p:tgtEl>
                                          <p:spTgt spid="97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8" grpId="0" animBg="1" autoUpdateAnimBg="0"/>
      <p:bldP spid="97299" grpId="0" autoUpdateAnimBg="0"/>
      <p:bldP spid="97302" grpId="0" autoUpdateAnimBg="0"/>
      <p:bldP spid="9730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37" name="Rectangle 33"/>
          <p:cNvSpPr>
            <a:spLocks noGrp="1" noChangeArrowheads="1"/>
          </p:cNvSpPr>
          <p:nvPr>
            <p:ph type="title"/>
          </p:nvPr>
        </p:nvSpPr>
        <p:spPr>
          <a:xfrm>
            <a:off x="762000" y="609600"/>
            <a:ext cx="7772400" cy="838200"/>
          </a:xfrm>
        </p:spPr>
        <p:txBody>
          <a:bodyPr/>
          <a:lstStyle/>
          <a:p>
            <a:pPr algn="l"/>
            <a:r>
              <a:rPr lang="en-US" altLang="zh-TW" sz="3800">
                <a:solidFill>
                  <a:srgbClr val="0033CC"/>
                </a:solidFill>
                <a:ea typeface="標楷體" pitchFamily="65" charset="-120"/>
              </a:rPr>
              <a:t>14.2 </a:t>
            </a:r>
            <a:r>
              <a:rPr lang="zh-TW" altLang="en-US" sz="3800">
                <a:solidFill>
                  <a:srgbClr val="0033CC"/>
                </a:solidFill>
                <a:ea typeface="標楷體" pitchFamily="65" charset="-120"/>
              </a:rPr>
              <a:t>簡單線性迴歸模型</a:t>
            </a:r>
            <a:r>
              <a:rPr lang="en-US" altLang="zh-TW" sz="4000">
                <a:solidFill>
                  <a:srgbClr val="0033CC"/>
                </a:solidFill>
                <a:cs typeface="Times New Roman" pitchFamily="18" charset="0"/>
              </a:rPr>
              <a:t>(2/3)</a:t>
            </a:r>
          </a:p>
        </p:txBody>
      </p:sp>
      <p:sp>
        <p:nvSpPr>
          <p:cNvPr id="98339" name="AutoShape 9"/>
          <p:cNvSpPr>
            <a:spLocks noChangeArrowheads="1"/>
          </p:cNvSpPr>
          <p:nvPr/>
        </p:nvSpPr>
        <p:spPr bwMode="auto">
          <a:xfrm>
            <a:off x="539750" y="1971675"/>
            <a:ext cx="8424863" cy="2320925"/>
          </a:xfrm>
          <a:prstGeom prst="octagon">
            <a:avLst>
              <a:gd name="adj" fmla="val 7218"/>
            </a:avLst>
          </a:prstGeom>
          <a:solidFill>
            <a:schemeClr val="bg1"/>
          </a:solidFill>
          <a:ln w="38100" cmpd="dbl" algn="ctr">
            <a:solidFill>
              <a:srgbClr val="008000"/>
            </a:solidFill>
            <a:miter lim="800000"/>
            <a:headEnd/>
            <a:tailEnd/>
          </a:ln>
          <a:effectLst/>
        </p:spPr>
        <p:txBody>
          <a:bodyPr wrap="none" anchor="ctr"/>
          <a:lstStyle/>
          <a:p>
            <a:pPr marL="363538" indent="-363538">
              <a:lnSpc>
                <a:spcPct val="110000"/>
              </a:lnSpc>
              <a:tabLst>
                <a:tab pos="361950" algn="l"/>
              </a:tabLst>
            </a:pPr>
            <a:endParaRPr lang="zh-TW" altLang="zh-TW" sz="2400">
              <a:solidFill>
                <a:schemeClr val="tx2"/>
              </a:solidFill>
              <a:latin typeface="Times New Roman" pitchFamily="18" charset="0"/>
              <a:ea typeface="標楷體" pitchFamily="65" charset="-120"/>
              <a:cs typeface="Times New Roman" pitchFamily="18" charset="0"/>
            </a:endParaRPr>
          </a:p>
        </p:txBody>
      </p:sp>
      <p:sp>
        <p:nvSpPr>
          <p:cNvPr id="98340" name="Rectangle 6"/>
          <p:cNvSpPr>
            <a:spLocks noChangeArrowheads="1"/>
          </p:cNvSpPr>
          <p:nvPr/>
        </p:nvSpPr>
        <p:spPr bwMode="auto">
          <a:xfrm>
            <a:off x="539750" y="2195513"/>
            <a:ext cx="8424863" cy="530225"/>
          </a:xfrm>
          <a:prstGeom prst="rect">
            <a:avLst/>
          </a:prstGeom>
          <a:noFill/>
          <a:ln w="9525">
            <a:noFill/>
            <a:miter lim="800000"/>
            <a:headEnd/>
            <a:tailEnd/>
          </a:ln>
        </p:spPr>
        <p:txBody>
          <a:bodyPr>
            <a:spAutoFit/>
          </a:bodyPr>
          <a:lstStyle/>
          <a:p>
            <a:pPr>
              <a:lnSpc>
                <a:spcPct val="120000"/>
              </a:lnSpc>
              <a:buFontTx/>
              <a:buBlip>
                <a:blip r:embed="rId3"/>
              </a:buBlip>
            </a:pPr>
            <a:r>
              <a:rPr lang="zh-TW" altLang="en-US" sz="2400" b="1">
                <a:solidFill>
                  <a:schemeClr val="tx2"/>
                </a:solidFill>
                <a:latin typeface="Times New Roman" pitchFamily="18" charset="0"/>
                <a:ea typeface="標楷體" pitchFamily="65" charset="-120"/>
              </a:rPr>
              <a:t>根據下表之資料，請</a:t>
            </a:r>
            <a:r>
              <a:rPr lang="zh-TW" altLang="en-US" sz="2400" b="1">
                <a:solidFill>
                  <a:srgbClr val="CC0066"/>
                </a:solidFill>
                <a:latin typeface="Times New Roman" pitchFamily="18" charset="0"/>
                <a:ea typeface="標楷體" pitchFamily="65" charset="-120"/>
              </a:rPr>
              <a:t>利用最小平方法求出其樣本迴歸直線</a:t>
            </a:r>
            <a:r>
              <a:rPr lang="zh-TW" altLang="en-US" sz="2400" b="1">
                <a:solidFill>
                  <a:schemeClr val="tx2"/>
                </a:solidFill>
                <a:latin typeface="Times New Roman" pitchFamily="18" charset="0"/>
                <a:ea typeface="標楷體" pitchFamily="65" charset="-120"/>
              </a:rPr>
              <a:t>。</a:t>
            </a:r>
          </a:p>
        </p:txBody>
      </p:sp>
      <p:sp>
        <p:nvSpPr>
          <p:cNvPr id="98341" name="AutoShape 5"/>
          <p:cNvSpPr>
            <a:spLocks noChangeArrowheads="1"/>
          </p:cNvSpPr>
          <p:nvPr/>
        </p:nvSpPr>
        <p:spPr bwMode="auto">
          <a:xfrm>
            <a:off x="323850" y="1682750"/>
            <a:ext cx="1728788" cy="488950"/>
          </a:xfrm>
          <a:prstGeom prst="flowChartTerminator">
            <a:avLst/>
          </a:prstGeom>
          <a:gradFill rotWithShape="1">
            <a:gsLst>
              <a:gs pos="0">
                <a:srgbClr val="FFFF00"/>
              </a:gs>
              <a:gs pos="100000">
                <a:srgbClr val="FFFFCD"/>
              </a:gs>
            </a:gsLst>
            <a:lin ang="2700000" scaled="1"/>
          </a:gradFill>
          <a:ln w="38100">
            <a:solidFill>
              <a:srgbClr val="FF0066"/>
            </a:solidFill>
            <a:miter lim="800000"/>
            <a:headEnd/>
            <a:tailEnd/>
          </a:ln>
        </p:spPr>
        <p:txBody>
          <a:bodyPr wrap="none" anchor="ctr"/>
          <a:lstStyle/>
          <a:p>
            <a:pPr algn="ctr">
              <a:lnSpc>
                <a:spcPct val="85000"/>
              </a:lnSpc>
            </a:pPr>
            <a:r>
              <a:rPr lang="zh-TW" altLang="en-US" sz="2400" b="1" u="sng">
                <a:solidFill>
                  <a:srgbClr val="9900CC"/>
                </a:solidFill>
                <a:latin typeface="Times New Roman" pitchFamily="18" charset="0"/>
                <a:ea typeface="標楷體" pitchFamily="65" charset="-120"/>
              </a:rPr>
              <a:t>例題 </a:t>
            </a:r>
            <a:r>
              <a:rPr lang="en-US" altLang="zh-TW" sz="2400" b="1" u="sng">
                <a:solidFill>
                  <a:srgbClr val="9900CC"/>
                </a:solidFill>
                <a:latin typeface="Times New Roman" pitchFamily="18" charset="0"/>
                <a:ea typeface="標楷體" pitchFamily="65" charset="-120"/>
              </a:rPr>
              <a:t>14.1</a:t>
            </a:r>
          </a:p>
        </p:txBody>
      </p:sp>
      <p:graphicFrame>
        <p:nvGraphicFramePr>
          <p:cNvPr id="98342" name="Group 38"/>
          <p:cNvGraphicFramePr>
            <a:graphicFrameLocks noGrp="1"/>
          </p:cNvGraphicFramePr>
          <p:nvPr/>
        </p:nvGraphicFramePr>
        <p:xfrm>
          <a:off x="1547813" y="2979738"/>
          <a:ext cx="6480175" cy="1008063"/>
        </p:xfrm>
        <a:graphic>
          <a:graphicData uri="http://schemas.openxmlformats.org/drawingml/2006/table">
            <a:tbl>
              <a:tblPr/>
              <a:tblGrid>
                <a:gridCol w="1295400">
                  <a:extLst>
                    <a:ext uri="{9D8B030D-6E8A-4147-A177-3AD203B41FA5}">
                      <a16:colId xmlns:a16="http://schemas.microsoft.com/office/drawing/2014/main" val="20000"/>
                    </a:ext>
                  </a:extLst>
                </a:gridCol>
                <a:gridCol w="12969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1" u="none" strike="noStrike" cap="none" normalizeH="0" baseline="0">
                          <a:ln>
                            <a:noFill/>
                          </a:ln>
                          <a:solidFill>
                            <a:schemeClr val="tx2"/>
                          </a:solidFill>
                          <a:effectLst/>
                          <a:latin typeface="Times New Roman" pitchFamily="18" charset="0"/>
                          <a:ea typeface="標楷體" pitchFamily="65" charset="-120"/>
                        </a:rPr>
                        <a:t>x</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1" u="none" strike="noStrike" cap="none" normalizeH="0" baseline="0">
                          <a:ln>
                            <a:noFill/>
                          </a:ln>
                          <a:solidFill>
                            <a:schemeClr val="tx2"/>
                          </a:solidFill>
                          <a:effectLst/>
                          <a:latin typeface="Times New Roman" pitchFamily="18" charset="0"/>
                          <a:ea typeface="標楷體" pitchFamily="65" charset="-120"/>
                        </a:rPr>
                        <a:t>y</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1" i="0" u="none" strike="noStrike" cap="none" normalizeH="0" baseline="0">
                          <a:ln>
                            <a:noFill/>
                          </a:ln>
                          <a:solidFill>
                            <a:schemeClr val="tx2"/>
                          </a:solidFill>
                          <a:effectLst/>
                          <a:latin typeface="Times New Roman" pitchFamily="18" charset="0"/>
                          <a:ea typeface="標楷體" pitchFamily="65" charset="-120"/>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bl>
          </a:graphicData>
        </a:graphic>
      </p:graphicFrame>
      <p:sp>
        <p:nvSpPr>
          <p:cNvPr id="98362" name="AutoShape 7"/>
          <p:cNvSpPr>
            <a:spLocks noChangeArrowheads="1"/>
          </p:cNvSpPr>
          <p:nvPr/>
        </p:nvSpPr>
        <p:spPr bwMode="auto">
          <a:xfrm>
            <a:off x="539750" y="4583113"/>
            <a:ext cx="8496300" cy="2085975"/>
          </a:xfrm>
          <a:prstGeom prst="plus">
            <a:avLst>
              <a:gd name="adj" fmla="val 4986"/>
            </a:avLst>
          </a:prstGeom>
          <a:solidFill>
            <a:schemeClr val="bg1"/>
          </a:solidFill>
          <a:ln w="38100" cmpd="dbl">
            <a:solidFill>
              <a:srgbClr val="CC00CC"/>
            </a:solidFill>
            <a:miter lim="800000"/>
            <a:headEnd/>
            <a:tailEnd/>
          </a:ln>
        </p:spPr>
        <p:txBody>
          <a:bodyPr wrap="none" anchor="ctr"/>
          <a:lstStyle/>
          <a:p>
            <a:endParaRPr lang="zh-TW" altLang="zh-TW" sz="900" b="1">
              <a:solidFill>
                <a:srgbClr val="0000FF"/>
              </a:solidFill>
              <a:latin typeface="Times New Roman" pitchFamily="18" charset="0"/>
              <a:ea typeface="標楷體" pitchFamily="65" charset="-120"/>
            </a:endParaRPr>
          </a:p>
        </p:txBody>
      </p:sp>
      <p:sp>
        <p:nvSpPr>
          <p:cNvPr id="90118" name="AutoShape 6"/>
          <p:cNvSpPr>
            <a:spLocks noChangeArrowheads="1"/>
          </p:cNvSpPr>
          <p:nvPr/>
        </p:nvSpPr>
        <p:spPr bwMode="auto">
          <a:xfrm>
            <a:off x="106363" y="4437063"/>
            <a:ext cx="1152525" cy="504825"/>
          </a:xfrm>
          <a:prstGeom prst="star8">
            <a:avLst>
              <a:gd name="adj" fmla="val 38250"/>
            </a:avLst>
          </a:prstGeom>
          <a:solidFill>
            <a:srgbClr val="FFFFCC"/>
          </a:solidFill>
          <a:ln w="9525">
            <a:solidFill>
              <a:srgbClr val="006600"/>
            </a:solidFill>
            <a:miter lim="800000"/>
            <a:headEnd/>
            <a:tailEnd/>
          </a:ln>
          <a:effectLst/>
        </p:spPr>
        <p:txBody>
          <a:bodyPr wrap="none" anchor="ctr"/>
          <a:lstStyle/>
          <a:p>
            <a:pPr algn="ctr">
              <a:lnSpc>
                <a:spcPct val="80000"/>
              </a:lnSpc>
              <a:defRPr/>
            </a:pPr>
            <a:r>
              <a:rPr lang="zh-TW" altLang="en-US" sz="2800">
                <a:solidFill>
                  <a:srgbClr val="FF3300"/>
                </a:solidFill>
                <a:effectLst>
                  <a:outerShdw blurRad="38100" dist="38100" dir="2700000" algn="tl">
                    <a:srgbClr val="000000"/>
                  </a:outerShdw>
                </a:effectLst>
                <a:latin typeface="Times New Roman" pitchFamily="18" charset="0"/>
                <a:ea typeface="標楷體" pitchFamily="65" charset="-120"/>
              </a:rPr>
              <a:t>解</a:t>
            </a:r>
          </a:p>
        </p:txBody>
      </p:sp>
      <p:graphicFrame>
        <p:nvGraphicFramePr>
          <p:cNvPr id="196608" name="Object 1024"/>
          <p:cNvGraphicFramePr>
            <a:graphicFrameLocks noChangeAspect="1"/>
          </p:cNvGraphicFramePr>
          <p:nvPr/>
        </p:nvGraphicFramePr>
        <p:xfrm>
          <a:off x="2443163" y="4826000"/>
          <a:ext cx="3136900" cy="1555750"/>
        </p:xfrm>
        <a:graphic>
          <a:graphicData uri="http://schemas.openxmlformats.org/presentationml/2006/ole">
            <mc:AlternateContent xmlns:mc="http://schemas.openxmlformats.org/markup-compatibility/2006">
              <mc:Choice xmlns:v="urn:schemas-microsoft-com:vml" Requires="v">
                <p:oleObj spid="_x0000_s196610" name="Equation" r:id="rId4" imgW="1638000" imgH="812520" progId="">
                  <p:embed/>
                </p:oleObj>
              </mc:Choice>
              <mc:Fallback>
                <p:oleObj name="Equation" r:id="rId4" imgW="1638000" imgH="812520" progId="">
                  <p:embed/>
                  <p:pic>
                    <p:nvPicPr>
                      <p:cNvPr id="0" name="Picture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4826000"/>
                        <a:ext cx="3136900"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98342"/>
                                        </p:tgtEl>
                                        <p:attrNameLst>
                                          <p:attrName>style.visibility</p:attrName>
                                        </p:attrNameLst>
                                      </p:cBhvr>
                                      <p:to>
                                        <p:strVal val="visible"/>
                                      </p:to>
                                    </p:set>
                                    <p:anim calcmode="lin" valueType="num">
                                      <p:cBhvr>
                                        <p:cTn id="7" dur="500" fill="hold"/>
                                        <p:tgtEl>
                                          <p:spTgt spid="98342"/>
                                        </p:tgtEl>
                                        <p:attrNameLst>
                                          <p:attrName>ppt_w</p:attrName>
                                        </p:attrNameLst>
                                      </p:cBhvr>
                                      <p:tavLst>
                                        <p:tav tm="0">
                                          <p:val>
                                            <p:fltVal val="0"/>
                                          </p:val>
                                        </p:tav>
                                        <p:tav tm="100000">
                                          <p:val>
                                            <p:strVal val="#ppt_w"/>
                                          </p:val>
                                        </p:tav>
                                      </p:tavLst>
                                    </p:anim>
                                    <p:anim calcmode="lin" valueType="num">
                                      <p:cBhvr>
                                        <p:cTn id="8" dur="500" fill="hold"/>
                                        <p:tgtEl>
                                          <p:spTgt spid="9834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96608"/>
                                        </p:tgtEl>
                                        <p:attrNameLst>
                                          <p:attrName>style.visibility</p:attrName>
                                        </p:attrNameLst>
                                      </p:cBhvr>
                                      <p:to>
                                        <p:strVal val="visible"/>
                                      </p:to>
                                    </p:set>
                                    <p:animEffect transition="in" filter="blinds(horizontal)">
                                      <p:cBhvr>
                                        <p:cTn id="13" dur="500"/>
                                        <p:tgtEl>
                                          <p:spTgt spid="196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預設簡報設計">
  <a:themeElements>
    <a:clrScheme name="2_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預設簡報設計">
  <a:themeElements>
    <a:clrScheme name="1_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2095</TotalTime>
  <Words>487</Words>
  <Application>Microsoft Office PowerPoint</Application>
  <PresentationFormat>如螢幕大小 (4:3)</PresentationFormat>
  <Paragraphs>71</Paragraphs>
  <Slides>10</Slides>
  <Notes>0</Notes>
  <HiddenSlides>0</HiddenSlides>
  <MMClips>0</MMClips>
  <ScaleCrop>false</ScaleCrop>
  <HeadingPairs>
    <vt:vector size="8" baseType="variant">
      <vt:variant>
        <vt:lpstr>使用字型</vt:lpstr>
      </vt:variant>
      <vt:variant>
        <vt:i4>4</vt:i4>
      </vt:variant>
      <vt:variant>
        <vt:lpstr>佈景主題</vt:lpstr>
      </vt:variant>
      <vt:variant>
        <vt:i4>2</vt:i4>
      </vt:variant>
      <vt:variant>
        <vt:lpstr>內嵌 OLE 伺服程式</vt:lpstr>
      </vt:variant>
      <vt:variant>
        <vt:i4>1</vt:i4>
      </vt:variant>
      <vt:variant>
        <vt:lpstr>投影片標題</vt:lpstr>
      </vt:variant>
      <vt:variant>
        <vt:i4>10</vt:i4>
      </vt:variant>
    </vt:vector>
  </HeadingPairs>
  <TitlesOfParts>
    <vt:vector size="17" baseType="lpstr">
      <vt:lpstr>華康行書體</vt:lpstr>
      <vt:lpstr>標楷體</vt:lpstr>
      <vt:lpstr>Arial</vt:lpstr>
      <vt:lpstr>Times New Roman</vt:lpstr>
      <vt:lpstr>2_預設簡報設計</vt:lpstr>
      <vt:lpstr>1_預設簡報設計</vt:lpstr>
      <vt:lpstr>Equation</vt:lpstr>
      <vt:lpstr>PowerPoint 簡報</vt:lpstr>
      <vt:lpstr> 簡單線性迴歸</vt:lpstr>
      <vt:lpstr>大 綱(1/2)</vt:lpstr>
      <vt:lpstr>大 綱(2/2)</vt:lpstr>
      <vt:lpstr>14.1 迴歸分析之意義(1/2)</vt:lpstr>
      <vt:lpstr>14.1 迴歸分析之意義(2/2)</vt:lpstr>
      <vt:lpstr>14.2 簡單線性迴歸模型</vt:lpstr>
      <vt:lpstr>14.2 簡單線性迴歸模型(1/3)</vt:lpstr>
      <vt:lpstr>14.2 簡單線性迴歸模型(2/3)</vt:lpstr>
      <vt:lpstr>14.2 簡單線性迴歸模型(3/3)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    綱</dc:title>
  <dc:creator>SuperXP</dc:creator>
  <cp:lastModifiedBy>YanChao Hsu</cp:lastModifiedBy>
  <cp:revision>117</cp:revision>
  <dcterms:created xsi:type="dcterms:W3CDTF">2007-12-11T11:06:29Z</dcterms:created>
  <dcterms:modified xsi:type="dcterms:W3CDTF">2022-02-22T11:24:23Z</dcterms:modified>
</cp:coreProperties>
</file>