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/>
      <dgm:t>
        <a:bodyPr/>
        <a:lstStyle/>
        <a:p>
          <a:r>
            <a:rPr lang="zh-TW" altLang="en-US" dirty="0" smtClean="0"/>
            <a:t>資料整備</a:t>
          </a:r>
          <a:r>
            <a:rPr lang="zh-TW" altLang="en-US" dirty="0" smtClean="0"/>
            <a:t>任務首頁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/>
      <dgm:t>
        <a:bodyPr/>
        <a:lstStyle/>
        <a:p>
          <a:r>
            <a:rPr lang="zh-TW" altLang="en-US" dirty="0" smtClean="0"/>
            <a:t>進入資料標註平台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/>
      <dgm:t>
        <a:bodyPr/>
        <a:lstStyle/>
        <a:p>
          <a:r>
            <a:rPr lang="zh-TW" altLang="en-US" dirty="0" smtClean="0"/>
            <a:t>標註資料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下載已標註資料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返回</a:t>
          </a:r>
          <a:r>
            <a:rPr lang="zh-TW" altLang="en-US" dirty="0" smtClean="0"/>
            <a:t>資料整備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任務首頁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建立新任務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 custLinFactNeighborX="-9939" custLinFactNeighborY="56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選擇資料類型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依範例資料格式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上傳資料集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維護資料集</a:t>
          </a:r>
          <a:r>
            <a:rPr lang="en-US" altLang="zh-TW" dirty="0" smtClean="0"/>
            <a:t>(CRUD)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 custLinFactNeighborX="-9939" custLinFactNeighborY="56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2746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資料整備</a:t>
          </a:r>
          <a:r>
            <a:rPr lang="zh-TW" altLang="en-US" sz="2200" kern="1200" dirty="0" smtClean="0"/>
            <a:t>任務首頁</a:t>
          </a:r>
          <a:endParaRPr lang="zh-TW" altLang="en-US" sz="2200" kern="1200" dirty="0"/>
        </a:p>
      </dsp:txBody>
      <dsp:txXfrm>
        <a:off x="489041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進入資料標註平台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標註資料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0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下載已標註資料</a:t>
          </a:r>
          <a:endParaRPr lang="zh-TW" altLang="en-US" sz="2200" kern="1200" dirty="0"/>
        </a:p>
      </dsp:txBody>
      <dsp:txXfrm>
        <a:off x="486295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返回</a:t>
          </a:r>
          <a:r>
            <a:rPr lang="zh-TW" altLang="en-US" sz="2200" kern="1200" dirty="0" smtClean="0"/>
            <a:t>資料整備</a:t>
          </a:r>
          <a:r>
            <a:rPr lang="en-US" altLang="zh-TW" sz="2200" kern="1200" dirty="0" smtClean="0"/>
            <a:t/>
          </a:r>
          <a:br>
            <a:rPr lang="en-US" altLang="zh-TW" sz="2200" kern="1200" dirty="0" smtClean="0"/>
          </a:br>
          <a:r>
            <a:rPr lang="zh-TW" altLang="en-US" sz="2200" kern="1200" dirty="0" smtClean="0"/>
            <a:t>任務首頁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建立新任務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0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選擇資料類型</a:t>
          </a:r>
          <a:endParaRPr lang="zh-TW" altLang="en-US" sz="2200" kern="1200" dirty="0"/>
        </a:p>
      </dsp:txBody>
      <dsp:txXfrm>
        <a:off x="486295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依範例資料格式</a:t>
          </a:r>
          <a:r>
            <a:rPr lang="en-US" altLang="zh-TW" sz="2200" kern="1200" dirty="0" smtClean="0"/>
            <a:t/>
          </a:r>
          <a:br>
            <a:rPr lang="en-US" altLang="zh-TW" sz="2200" kern="1200" dirty="0" smtClean="0"/>
          </a:br>
          <a:r>
            <a:rPr lang="zh-TW" altLang="en-US" sz="2200" kern="1200" dirty="0" smtClean="0"/>
            <a:t>上傳資料集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維護資料集</a:t>
          </a:r>
          <a:r>
            <a:rPr lang="en-US" altLang="zh-TW" sz="2200" kern="1200" dirty="0" smtClean="0"/>
            <a:t>(CRUD)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B120-3825-4D62-921C-DF42524C17EA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FAFD-7A69-424A-B6F3-E6292F46B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8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A4349-D281-4B78-AC93-54CE8D8AD712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FE54B-FBF8-467E-AF19-4DA1B4E7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5C7A-439A-4BF3-936E-833620F9E40E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9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4EF2-17A8-42EE-921C-4C6DBAFF2FF1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00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A25-1288-4181-8488-D5A57BD2B4F7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8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621-54A8-4239-A7EA-C7B192233E8B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6EE-BB84-460B-8161-75F2820F6252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D1D1-DBEC-4DE4-B1E3-4341D7211761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1B58-4A71-4042-AFAF-141BDE108225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7DC6-A83E-479C-8DCA-F8885098336A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400-922E-4971-9833-AF614FF11188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9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CB1-9B3D-48D8-A1FF-B0F89BEE47DC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EEE5-7EF5-4B2F-8E4C-AB2D76AADEE3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5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Audience </a:t>
            </a:r>
            <a:r>
              <a:rPr lang="zh-TW" altLang="en-US" sz="4800" dirty="0" smtClean="0"/>
              <a:t>站台</a:t>
            </a:r>
            <a:r>
              <a:rPr lang="en-US" altLang="zh-TW" sz="4800" dirty="0" smtClean="0"/>
              <a:t>1.3</a:t>
            </a:r>
            <a:r>
              <a:rPr lang="zh-TW" altLang="en-US" sz="4800" dirty="0" smtClean="0"/>
              <a:t>使用說明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 2 </a:t>
            </a:r>
            <a:r>
              <a:rPr lang="zh-TW" altLang="en-US" dirty="0" smtClean="0"/>
              <a:t>黃彥鈞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5ADE-DB38-4523-AB12-FC69B8371723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376" y="1335954"/>
            <a:ext cx="8648081" cy="285637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76" y="4257399"/>
            <a:ext cx="8648081" cy="24536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94376" y="1550284"/>
            <a:ext cx="1711076" cy="137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68382" y="1663303"/>
            <a:ext cx="261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Audience</a:t>
            </a:r>
            <a:r>
              <a:rPr lang="zh-TW" altLang="en-US" dirty="0" smtClean="0">
                <a:solidFill>
                  <a:srgbClr val="FF0000"/>
                </a:solidFill>
              </a:rPr>
              <a:t> 任務請選擇 </a:t>
            </a:r>
            <a:r>
              <a:rPr lang="zh-TW" altLang="en-US" b="1" dirty="0" smtClean="0">
                <a:solidFill>
                  <a:srgbClr val="FF0000"/>
                </a:solidFill>
              </a:rPr>
              <a:t>文章分類任務標註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7536" y="4288990"/>
            <a:ext cx="22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請輸入標註項目細節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8764" y="5413366"/>
            <a:ext cx="250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選擇是否為單標籤標註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6143" y="6425738"/>
            <a:ext cx="489238" cy="29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2009"/>
            <a:ext cx="10515600" cy="370745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688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先行觀看標註教學，再開始標註資料 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下載標註完成之資料集，返回 </a:t>
            </a:r>
            <a:r>
              <a:rPr lang="en-US" altLang="zh-TW" dirty="0" smtClean="0">
                <a:solidFill>
                  <a:srgbClr val="FF0000"/>
                </a:solidFill>
              </a:rPr>
              <a:t>Audience </a:t>
            </a:r>
            <a:r>
              <a:rPr lang="zh-TW" altLang="en-US" dirty="0" smtClean="0">
                <a:solidFill>
                  <a:srgbClr val="FF0000"/>
                </a:solidFill>
              </a:rPr>
              <a:t>站台資料整備任務頁面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152"/>
            <a:ext cx="10515600" cy="35962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425121" y="2438400"/>
            <a:ext cx="852479" cy="28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13" y="2228106"/>
            <a:ext cx="10515600" cy="286332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93083" y="2775065"/>
            <a:ext cx="756459" cy="460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3400" y="3982934"/>
            <a:ext cx="10911840" cy="141964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l="5483" t="1999" r="3677" b="3319"/>
          <a:stretch/>
        </p:blipFill>
        <p:spPr>
          <a:xfrm>
            <a:off x="2110047" y="4234815"/>
            <a:ext cx="2004060" cy="193548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195156" y="5493484"/>
            <a:ext cx="47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請上傳 </a:t>
            </a:r>
            <a:r>
              <a:rPr lang="en-US" altLang="zh-TW" dirty="0" smtClean="0">
                <a:solidFill>
                  <a:srgbClr val="FF0000"/>
                </a:solidFill>
              </a:rPr>
              <a:t>.csv </a:t>
            </a:r>
            <a:r>
              <a:rPr lang="zh-TW" altLang="en-US" dirty="0" smtClean="0">
                <a:solidFill>
                  <a:srgbClr val="FF0000"/>
                </a:solidFill>
              </a:rPr>
              <a:t>文字檔格式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並選擇是否覆寫資料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無勾選是新增資料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83828" y="3336603"/>
            <a:ext cx="337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請上傳標註資料，資料集格式請參考 任務說明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任務範例資料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 smtClean="0">
                <a:solidFill>
                  <a:srgbClr val="FF0000"/>
                </a:solidFill>
              </a:rPr>
              <a:t>請務必包含必要欄位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規則模型資料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995" y="1690688"/>
            <a:ext cx="951601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53400" y="3147060"/>
            <a:ext cx="1196340" cy="236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49740" y="31623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新增、修改 與 刪除規則資料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9860" y="5859464"/>
            <a:ext cx="1196340" cy="182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39540" y="576607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資料數量統計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7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機器學習資料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40" y="1581785"/>
            <a:ext cx="6908919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24700" y="2838608"/>
            <a:ext cx="708660" cy="263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61960" y="2838608"/>
            <a:ext cx="3116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新增、修改資料，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機器學習資料整備，</a:t>
            </a:r>
            <a:r>
              <a:rPr lang="zh-TW" altLang="en-US" b="1" dirty="0" smtClean="0">
                <a:solidFill>
                  <a:srgbClr val="FF0000"/>
                </a:solidFill>
              </a:rPr>
              <a:t>不支援</a:t>
            </a:r>
            <a:r>
              <a:rPr lang="zh-TW" altLang="en-US" u="sng" dirty="0" smtClean="0">
                <a:solidFill>
                  <a:srgbClr val="FF0000"/>
                </a:solidFill>
              </a:rPr>
              <a:t>個別</a:t>
            </a:r>
            <a:r>
              <a:rPr lang="zh-TW" altLang="en-US" dirty="0" smtClean="0">
                <a:solidFill>
                  <a:srgbClr val="FF0000"/>
                </a:solidFill>
              </a:rPr>
              <a:t>新增資料與</a:t>
            </a:r>
            <a:r>
              <a:rPr lang="zh-TW" altLang="en-US" u="sng" dirty="0" smtClean="0">
                <a:solidFill>
                  <a:srgbClr val="FF0000"/>
                </a:solidFill>
              </a:rPr>
              <a:t>個別</a:t>
            </a:r>
            <a:r>
              <a:rPr lang="zh-TW" altLang="en-US" dirty="0" smtClean="0">
                <a:solidFill>
                  <a:srgbClr val="FF0000"/>
                </a:solidFill>
              </a:rPr>
              <a:t>標籤修改，不過可以修改標籤以外欄位資料，請在 </a:t>
            </a:r>
            <a:r>
              <a:rPr lang="en-US" altLang="zh-TW" dirty="0" err="1" smtClean="0">
                <a:solidFill>
                  <a:srgbClr val="FF0000"/>
                </a:solidFill>
              </a:rPr>
              <a:t>doccano</a:t>
            </a:r>
            <a:r>
              <a:rPr lang="zh-TW" altLang="en-US" dirty="0" smtClean="0">
                <a:solidFill>
                  <a:srgbClr val="FF0000"/>
                </a:solidFill>
              </a:rPr>
              <a:t> 標註平台控管。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0620" y="5768024"/>
            <a:ext cx="1196340" cy="182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00300" y="567463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資料數量統計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551" y="1825625"/>
            <a:ext cx="8156898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04563" y="182562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295408" y="2178093"/>
            <a:ext cx="23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下載任務資料集</a:t>
            </a:r>
            <a:r>
              <a:rPr lang="en-US" altLang="zh-TW" dirty="0" smtClean="0">
                <a:solidFill>
                  <a:srgbClr val="FF0000"/>
                </a:solidFill>
              </a:rPr>
              <a:t>(.csv)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與任務說明連結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6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9(</a:t>
            </a:r>
            <a:r>
              <a:rPr lang="zh-TW" altLang="en-US" dirty="0" smtClean="0"/>
              <a:t>使用資料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53" y="1619885"/>
            <a:ext cx="9773694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04353" y="243522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95163" y="195516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33603" y="4949824"/>
            <a:ext cx="1771997" cy="452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98968" y="5971223"/>
            <a:ext cx="44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模型任務選擇資料來源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資料整備任務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21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10(</a:t>
            </a:r>
            <a:r>
              <a:rPr lang="zh-TW" altLang="en-US" dirty="0"/>
              <a:t>使用資料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2881"/>
            <a:ext cx="10515600" cy="27024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29443" y="4378324"/>
            <a:ext cx="1771997" cy="452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01288" y="4965383"/>
            <a:ext cx="44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連結至資料整備任務頁面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標註平台 </a:t>
            </a:r>
            <a:r>
              <a:rPr lang="en-US" altLang="zh-TW" b="1" dirty="0" err="1" smtClean="0"/>
              <a:t>doccano</a:t>
            </a:r>
            <a:r>
              <a:rPr lang="zh-TW" altLang="en-US" dirty="0" smtClean="0"/>
              <a:t> 有使用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教學，建議先行參考後再開始貼標。</a:t>
            </a:r>
            <a:endParaRPr lang="en-US" altLang="zh-TW" dirty="0" smtClean="0"/>
          </a:p>
          <a:p>
            <a:r>
              <a:rPr lang="zh-TW" altLang="en-US" b="1" dirty="0" smtClean="0"/>
              <a:t>資料整備任務</a:t>
            </a:r>
            <a:r>
              <a:rPr lang="zh-TW" altLang="en-US" dirty="0" smtClean="0"/>
              <a:t>上傳檔案有分為 </a:t>
            </a:r>
            <a:r>
              <a:rPr lang="zh-TW" altLang="en-US" u="sng" dirty="0" smtClean="0"/>
              <a:t>覆寫 與 新增</a:t>
            </a:r>
            <a:r>
              <a:rPr lang="zh-TW" altLang="en-US" dirty="0" smtClean="0"/>
              <a:t>，此功能設計理念為，若機器學習資料量過大，讓使用者可以分段上傳 </a:t>
            </a:r>
            <a:r>
              <a:rPr lang="en-US" altLang="zh-TW" dirty="0" smtClean="0"/>
              <a:t>(train, dev, test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，以及規則資料集可以本地端修改好一次上傳覆寫舊資料。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1.3 </a:t>
            </a:r>
            <a:r>
              <a:rPr lang="zh-TW" altLang="en-US" dirty="0" smtClean="0">
                <a:solidFill>
                  <a:srgbClr val="FF0000"/>
                </a:solidFill>
              </a:rPr>
              <a:t>版站台僅支援單標籤模型，新建立任務，是否為多標籤欄位請忽略。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版本更新簡介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更新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操作簡介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A56-AE46-4C3C-BFCC-D3DFA3988AFA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機器學習資料不支援單筆</a:t>
            </a:r>
            <a:r>
              <a:rPr lang="zh-TW" altLang="en-US" dirty="0" smtClean="0"/>
              <a:t>新增資料與修改單筆資料標籤，</a:t>
            </a:r>
            <a:r>
              <a:rPr lang="zh-TW" altLang="en-US" dirty="0"/>
              <a:t>原因出於防呆，確保資料內容結構一致，</a:t>
            </a:r>
            <a:r>
              <a:rPr lang="zh-TW" altLang="en-US" dirty="0" smtClean="0"/>
              <a:t>才能成功被</a:t>
            </a:r>
            <a:r>
              <a:rPr lang="zh-TW" altLang="en-US" dirty="0"/>
              <a:t>模型訓練任務接受</a:t>
            </a:r>
            <a:r>
              <a:rPr lang="en-US" altLang="zh-TW" dirty="0"/>
              <a:t>(</a:t>
            </a:r>
            <a:r>
              <a:rPr lang="zh-TW" altLang="en-US" dirty="0"/>
              <a:t>標籤修改請於</a:t>
            </a:r>
            <a:r>
              <a:rPr lang="en-US" altLang="zh-TW" dirty="0" err="1"/>
              <a:t>doccano</a:t>
            </a:r>
            <a:r>
              <a:rPr lang="en-US" altLang="zh-TW" dirty="0"/>
              <a:t> </a:t>
            </a:r>
            <a:r>
              <a:rPr lang="zh-TW" altLang="en-US" dirty="0"/>
              <a:t>平台</a:t>
            </a:r>
            <a:r>
              <a:rPr lang="zh-TW" altLang="en-US" dirty="0" smtClean="0"/>
              <a:t>檢核，確認無誤再上傳至 </a:t>
            </a:r>
            <a:r>
              <a:rPr lang="en-US" altLang="zh-TW" dirty="0" smtClean="0"/>
              <a:t>audience</a:t>
            </a:r>
            <a:r>
              <a:rPr lang="zh-TW" altLang="en-US" dirty="0" smtClean="0"/>
              <a:t> 站台</a:t>
            </a:r>
            <a:r>
              <a:rPr lang="en-US" altLang="zh-TW" dirty="0" smtClean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若要使用機器學習資料訓練模型，請資料集只少包含 </a:t>
            </a:r>
            <a:r>
              <a:rPr lang="en-US" altLang="zh-TW" dirty="0"/>
              <a:t>train, dev, test </a:t>
            </a:r>
            <a:r>
              <a:rPr lang="zh-TW" altLang="en-US" dirty="0"/>
              <a:t>資料缺一不可，詳情請參考 </a:t>
            </a:r>
            <a:r>
              <a:rPr lang="zh-TW" altLang="en-US" b="1" dirty="0"/>
              <a:t>任務說明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TW" altLang="en-US" dirty="0" smtClean="0"/>
              <a:t>對 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版站台有任何疑問請聯絡 </a:t>
            </a:r>
            <a:r>
              <a:rPr lang="en-US" altLang="zh-TW" dirty="0" smtClean="0"/>
              <a:t>RD2 Audience </a:t>
            </a:r>
            <a:r>
              <a:rPr lang="zh-TW" altLang="en-US" dirty="0" smtClean="0"/>
              <a:t>專案負責人。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版本更新簡介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版本開發背景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因應接下來的深度學習模型應用資料標註需求，因此開發新的資料整備模組用來儲存模型資料，以及串接資料標註平台。</a:t>
            </a:r>
            <a:endParaRPr lang="en-US" altLang="zh-TW" dirty="0" smtClean="0"/>
          </a:p>
          <a:p>
            <a:r>
              <a:rPr lang="en-US" altLang="zh-TW" dirty="0" smtClean="0"/>
              <a:t>1.3 </a:t>
            </a:r>
            <a:r>
              <a:rPr lang="zh-TW" altLang="en-US" dirty="0" smtClean="0"/>
              <a:t>版站台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將停用</a:t>
            </a:r>
            <a:r>
              <a:rPr lang="zh-TW" altLang="en-US" dirty="0"/>
              <a:t>原</a:t>
            </a:r>
            <a:r>
              <a:rPr lang="zh-TW" altLang="en-US" u="sng" dirty="0" smtClean="0"/>
              <a:t>資料準備模組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模型任務資料改由串接新</a:t>
            </a:r>
            <a:r>
              <a:rPr lang="zh-TW" altLang="en-US" u="sng" dirty="0" smtClean="0"/>
              <a:t>資料整備模組</a:t>
            </a:r>
            <a:endParaRPr lang="en-US" altLang="zh-TW" u="sng" dirty="0" smtClean="0"/>
          </a:p>
          <a:p>
            <a:pPr lvl="1"/>
            <a:r>
              <a:rPr lang="zh-TW" altLang="en-US" u="sng" dirty="0" smtClean="0"/>
              <a:t>資料整備模組</a:t>
            </a:r>
            <a:r>
              <a:rPr lang="zh-TW" altLang="en-US" dirty="0" smtClean="0"/>
              <a:t>提供資料標註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doccano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、資料維護</a:t>
            </a:r>
            <a:r>
              <a:rPr lang="en-US" altLang="zh-TW" dirty="0" smtClean="0"/>
              <a:t>(CRUD)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CRUD: create, retrieve, update, delete</a:t>
            </a:r>
          </a:p>
          <a:p>
            <a:pPr lvl="1"/>
            <a:r>
              <a:rPr lang="zh-TW" altLang="en-US" dirty="0" smtClean="0"/>
              <a:t>原有</a:t>
            </a:r>
            <a:r>
              <a:rPr lang="zh-TW" altLang="en-US" dirty="0" smtClean="0"/>
              <a:t>貼標與模型訓練流程不變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使用者需更新舊資料至新</a:t>
            </a:r>
            <a:r>
              <a:rPr lang="zh-TW" altLang="en-US" u="sng" dirty="0" smtClean="0"/>
              <a:t>資料整備模組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洽 </a:t>
            </a:r>
            <a:r>
              <a:rPr lang="en-US" altLang="zh-TW" dirty="0" smtClean="0"/>
              <a:t>RD2 Audience </a:t>
            </a:r>
            <a:r>
              <a:rPr lang="zh-TW" altLang="en-US" dirty="0" smtClean="0"/>
              <a:t>負責人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u="sng" dirty="0" smtClean="0"/>
          </a:p>
          <a:p>
            <a:endParaRPr lang="en-US" altLang="zh-TW" u="sng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版本更新簡介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strike="sngStrike" dirty="0" smtClean="0">
                <a:solidFill>
                  <a:srgbClr val="FF0000"/>
                </a:solidFill>
              </a:rPr>
              <a:t>資料準備任務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資料整備任務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資料標註平台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資料維護</a:t>
            </a:r>
            <a:r>
              <a:rPr lang="zh-TW" altLang="en-US" dirty="0"/>
              <a:t>模組</a:t>
            </a:r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0128"/>
          </a:xfrm>
        </p:spPr>
        <p:txBody>
          <a:bodyPr/>
          <a:lstStyle/>
          <a:p>
            <a:r>
              <a:rPr lang="zh-TW" altLang="en-US" dirty="0" smtClean="0"/>
              <a:t>資料整備</a:t>
            </a:r>
            <a:r>
              <a:rPr lang="zh-TW" altLang="en-US" dirty="0"/>
              <a:t>任務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4185463688"/>
              </p:ext>
            </p:extLst>
          </p:nvPr>
        </p:nvGraphicFramePr>
        <p:xfrm>
          <a:off x="1595120" y="2520692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077107075"/>
              </p:ext>
            </p:extLst>
          </p:nvPr>
        </p:nvGraphicFramePr>
        <p:xfrm>
          <a:off x="1595120" y="3628219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767875472"/>
              </p:ext>
            </p:extLst>
          </p:nvPr>
        </p:nvGraphicFramePr>
        <p:xfrm>
          <a:off x="1595120" y="4735746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橢圓 10"/>
          <p:cNvSpPr/>
          <p:nvPr/>
        </p:nvSpPr>
        <p:spPr>
          <a:xfrm>
            <a:off x="576349" y="2595506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76349" y="370303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6349" y="4810560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08412" y="2776154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3"/>
                </a:solidFill>
              </a:rPr>
              <a:t>1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8412" y="3883680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/>
                </a:solidFill>
              </a:rPr>
              <a:t>2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3491" y="4991207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3"/>
                </a:solidFill>
              </a:rPr>
              <a:t>3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9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操作簡介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資料整備模組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70" y="1825625"/>
            <a:ext cx="1019286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9570" y="2510444"/>
            <a:ext cx="737790" cy="23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39708" y="3366654"/>
            <a:ext cx="2852721" cy="814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8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277"/>
            <a:ext cx="10515600" cy="346448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511338" y="192194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</a:t>
            </a:r>
            <a:r>
              <a:rPr lang="zh-TW" altLang="en-US" dirty="0">
                <a:solidFill>
                  <a:srgbClr val="FF0000"/>
                </a:solidFill>
              </a:rPr>
              <a:t>傳</a:t>
            </a:r>
            <a:r>
              <a:rPr lang="zh-TW" altLang="en-US" dirty="0" smtClean="0">
                <a:solidFill>
                  <a:srgbClr val="FF0000"/>
                </a:solidFill>
              </a:rPr>
              <a:t>格式範例資料</a:t>
            </a:r>
            <a:r>
              <a:rPr lang="en-US" altLang="zh-TW" dirty="0" smtClean="0">
                <a:solidFill>
                  <a:srgbClr val="FF0000"/>
                </a:solidFill>
              </a:rPr>
              <a:t>(csv) </a:t>
            </a:r>
            <a:r>
              <a:rPr lang="zh-TW" altLang="en-US" dirty="0" smtClean="0">
                <a:solidFill>
                  <a:srgbClr val="FF0000"/>
                </a:solidFill>
              </a:rPr>
              <a:t>下載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>
          <a:xfrm>
            <a:off x="7153102" y="2291277"/>
            <a:ext cx="1941022" cy="559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10797" y="1308788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Doccano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標註平台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11" idx="2"/>
          </p:cNvCxnSpPr>
          <p:nvPr/>
        </p:nvCxnSpPr>
        <p:spPr>
          <a:xfrm>
            <a:off x="9432521" y="1678120"/>
            <a:ext cx="866948" cy="104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241106" y="1483151"/>
            <a:ext cx="156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建立任務儲存已標記資料集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 flipH="1">
            <a:off x="11023195" y="2129482"/>
            <a:ext cx="1" cy="58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94313" y="3757353"/>
            <a:ext cx="6567054" cy="839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6363" y="4637477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任務頁連結與任務資訊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86058" y="3012311"/>
            <a:ext cx="2294313" cy="2814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421879" y="5386429"/>
            <a:ext cx="156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任務流程說明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doccano</a:t>
            </a:r>
            <a:r>
              <a:rPr lang="zh-TW" altLang="en-US" dirty="0" smtClean="0"/>
              <a:t>資料標註平台</a:t>
            </a:r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179" y="1485481"/>
            <a:ext cx="907290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43160" y="1474470"/>
            <a:ext cx="357919" cy="25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2325"/>
            <a:ext cx="10515600" cy="293793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14400" y="3025833"/>
            <a:ext cx="1122218" cy="40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38200" y="2513719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刪除任務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51076" y="2532325"/>
            <a:ext cx="856211" cy="40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114904" y="2080013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背景主題與語言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00" y="3472107"/>
            <a:ext cx="10374284" cy="1789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14400" y="536857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任務頁面連結與任務列表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UD Digi Kyokasho NP-B"/>
        <a:ea typeface="微軟正黑體"/>
        <a:cs typeface=""/>
      </a:majorFont>
      <a:minorFont>
        <a:latin typeface="Trebuchet M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789</Words>
  <Application>Microsoft Office PowerPoint</Application>
  <PresentationFormat>寬螢幕</PresentationFormat>
  <Paragraphs>147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UD Digi Kyokasho NP-B</vt:lpstr>
      <vt:lpstr>微軟正黑體</vt:lpstr>
      <vt:lpstr>新細明體</vt:lpstr>
      <vt:lpstr>Arial</vt:lpstr>
      <vt:lpstr>Calibri</vt:lpstr>
      <vt:lpstr>Trebuchet MS</vt:lpstr>
      <vt:lpstr>Office 佈景主題</vt:lpstr>
      <vt:lpstr>Audience 站台1.3使用說明</vt:lpstr>
      <vt:lpstr>大綱</vt:lpstr>
      <vt:lpstr>版本更新簡介</vt:lpstr>
      <vt:lpstr>版本更新簡介</vt:lpstr>
      <vt:lpstr>操作簡介-資料整備模組1</vt:lpstr>
      <vt:lpstr>操作簡介-資料整備模組2</vt:lpstr>
      <vt:lpstr>操作簡介-資料整備模組3</vt:lpstr>
      <vt:lpstr>操作簡介-doccano資料標註平台1 </vt:lpstr>
      <vt:lpstr>操作簡介-doccano資料標註平台2</vt:lpstr>
      <vt:lpstr>操作簡介-doccano資料標註平台3</vt:lpstr>
      <vt:lpstr>操作簡介-doccano資料標註平台4</vt:lpstr>
      <vt:lpstr>操作簡介-資料整備模組4</vt:lpstr>
      <vt:lpstr>操作簡介-資料整備模組5</vt:lpstr>
      <vt:lpstr>操作簡介-資料整備模組6 (規則模型資料)</vt:lpstr>
      <vt:lpstr>操作簡介-資料整備模組7 (機器學習資料)</vt:lpstr>
      <vt:lpstr>操作簡介-資料整備模組8</vt:lpstr>
      <vt:lpstr>操作簡介-資料整備模組9(使用資料)</vt:lpstr>
      <vt:lpstr>操作簡介-資料整備模組10(使用資料)</vt:lpstr>
      <vt:lpstr>注意事項1</vt:lpstr>
      <vt:lpstr>注意事項2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站台1.3使用說明</dc:title>
  <dc:creator>Yen-Chun Huang (黃彥鈞)</dc:creator>
  <cp:lastModifiedBy>Yen-Chun Huang (黃彥鈞)</cp:lastModifiedBy>
  <cp:revision>29</cp:revision>
  <dcterms:created xsi:type="dcterms:W3CDTF">2022-05-06T02:56:03Z</dcterms:created>
  <dcterms:modified xsi:type="dcterms:W3CDTF">2022-05-06T06:05:58Z</dcterms:modified>
</cp:coreProperties>
</file>