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668F36-E1FC-4CC4-939B-551BE6C396A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3952DA-4D6F-4B61-BF2B-9FC70F95BB37}">
      <dgm:prSet phldrT="[文字]"/>
      <dgm:spPr/>
      <dgm:t>
        <a:bodyPr/>
        <a:lstStyle/>
        <a:p>
          <a:r>
            <a:rPr lang="zh-TW" altLang="en-US" dirty="0" smtClean="0"/>
            <a:t>資料整備任務首頁</a:t>
          </a:r>
          <a:endParaRPr lang="zh-TW" altLang="en-US" dirty="0"/>
        </a:p>
      </dgm:t>
    </dgm:pt>
    <dgm:pt modelId="{34823C18-2228-480F-92DE-3F22640F32C4}" type="parTrans" cxnId="{4B7BE441-DA15-48F2-BA2B-65527F4DBCDF}">
      <dgm:prSet/>
      <dgm:spPr/>
      <dgm:t>
        <a:bodyPr/>
        <a:lstStyle/>
        <a:p>
          <a:endParaRPr lang="zh-TW" altLang="en-US"/>
        </a:p>
      </dgm:t>
    </dgm:pt>
    <dgm:pt modelId="{4DCCC1CB-CADC-4956-8736-E0DA72523A7B}" type="sibTrans" cxnId="{4B7BE441-DA15-48F2-BA2B-65527F4DBCDF}">
      <dgm:prSet/>
      <dgm:spPr/>
      <dgm:t>
        <a:bodyPr/>
        <a:lstStyle/>
        <a:p>
          <a:endParaRPr lang="zh-TW" altLang="en-US"/>
        </a:p>
      </dgm:t>
    </dgm:pt>
    <dgm:pt modelId="{F1798214-3DEB-4C64-BCDD-96B10672DD82}">
      <dgm:prSet phldrT="[文字]"/>
      <dgm:spPr/>
      <dgm:t>
        <a:bodyPr/>
        <a:lstStyle/>
        <a:p>
          <a:r>
            <a:rPr lang="zh-TW" altLang="en-US" dirty="0" smtClean="0"/>
            <a:t>進入資料標註平台</a:t>
          </a:r>
          <a:endParaRPr lang="zh-TW" altLang="en-US" dirty="0"/>
        </a:p>
      </dgm:t>
    </dgm:pt>
    <dgm:pt modelId="{E91D8549-964F-412D-8545-0521E5F7AF0B}" type="parTrans" cxnId="{78C09D27-9762-409E-9528-2CA190961FB6}">
      <dgm:prSet/>
      <dgm:spPr/>
      <dgm:t>
        <a:bodyPr/>
        <a:lstStyle/>
        <a:p>
          <a:endParaRPr lang="zh-TW" altLang="en-US"/>
        </a:p>
      </dgm:t>
    </dgm:pt>
    <dgm:pt modelId="{C3D746ED-026F-4890-B0B2-11A1DA8822BB}" type="sibTrans" cxnId="{78C09D27-9762-409E-9528-2CA190961FB6}">
      <dgm:prSet/>
      <dgm:spPr/>
      <dgm:t>
        <a:bodyPr/>
        <a:lstStyle/>
        <a:p>
          <a:endParaRPr lang="zh-TW" altLang="en-US"/>
        </a:p>
      </dgm:t>
    </dgm:pt>
    <dgm:pt modelId="{23929B48-933B-4F58-ADAA-126ADDC4BB6B}">
      <dgm:prSet phldrT="[文字]"/>
      <dgm:spPr/>
      <dgm:t>
        <a:bodyPr/>
        <a:lstStyle/>
        <a:p>
          <a:r>
            <a:rPr lang="zh-TW" altLang="en-US" dirty="0" smtClean="0"/>
            <a:t>標註資料</a:t>
          </a:r>
          <a:endParaRPr lang="zh-TW" altLang="en-US" dirty="0"/>
        </a:p>
      </dgm:t>
    </dgm:pt>
    <dgm:pt modelId="{215DFA78-D70B-418E-A7A9-20757B61F775}" type="parTrans" cxnId="{7E1ED154-8E6B-40CA-B1DE-C1023CEAC0A0}">
      <dgm:prSet/>
      <dgm:spPr/>
      <dgm:t>
        <a:bodyPr/>
        <a:lstStyle/>
        <a:p>
          <a:endParaRPr lang="zh-TW" altLang="en-US"/>
        </a:p>
      </dgm:t>
    </dgm:pt>
    <dgm:pt modelId="{1AE907E7-66D6-4226-8302-BC0A58191065}" type="sibTrans" cxnId="{7E1ED154-8E6B-40CA-B1DE-C1023CEAC0A0}">
      <dgm:prSet/>
      <dgm:spPr/>
      <dgm:t>
        <a:bodyPr/>
        <a:lstStyle/>
        <a:p>
          <a:endParaRPr lang="zh-TW" altLang="en-US"/>
        </a:p>
      </dgm:t>
    </dgm:pt>
    <dgm:pt modelId="{44042C89-39E9-4F29-844A-CD54959655BF}" type="pres">
      <dgm:prSet presAssocID="{19668F36-E1FC-4CC4-939B-551BE6C396AF}" presName="Name0" presStyleCnt="0">
        <dgm:presLayoutVars>
          <dgm:dir/>
          <dgm:animLvl val="lvl"/>
          <dgm:resizeHandles val="exact"/>
        </dgm:presLayoutVars>
      </dgm:prSet>
      <dgm:spPr/>
    </dgm:pt>
    <dgm:pt modelId="{F8058A13-5CC6-4918-8FEC-A091AA959942}" type="pres">
      <dgm:prSet presAssocID="{673952DA-4D6F-4B61-BF2B-9FC70F95BB3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86FB4EC-956C-426C-B0E5-1720FB84E04A}" type="pres">
      <dgm:prSet presAssocID="{4DCCC1CB-CADC-4956-8736-E0DA72523A7B}" presName="parTxOnlySpace" presStyleCnt="0"/>
      <dgm:spPr/>
    </dgm:pt>
    <dgm:pt modelId="{08DF01E0-1C8C-437C-B2B4-DDF39323D80B}" type="pres">
      <dgm:prSet presAssocID="{F1798214-3DEB-4C64-BCDD-96B10672DD8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3AC9E4B-86FF-4D6B-A39A-8F1CB515DC59}" type="pres">
      <dgm:prSet presAssocID="{C3D746ED-026F-4890-B0B2-11A1DA8822BB}" presName="parTxOnlySpace" presStyleCnt="0"/>
      <dgm:spPr/>
    </dgm:pt>
    <dgm:pt modelId="{5D4C4677-B238-4252-BCD4-80A64F0162AA}" type="pres">
      <dgm:prSet presAssocID="{23929B48-933B-4F58-ADAA-126ADDC4BB6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E1ED154-8E6B-40CA-B1DE-C1023CEAC0A0}" srcId="{19668F36-E1FC-4CC4-939B-551BE6C396AF}" destId="{23929B48-933B-4F58-ADAA-126ADDC4BB6B}" srcOrd="2" destOrd="0" parTransId="{215DFA78-D70B-418E-A7A9-20757B61F775}" sibTransId="{1AE907E7-66D6-4226-8302-BC0A58191065}"/>
    <dgm:cxn modelId="{A927DAC6-1248-4F7F-919D-BCB548471AC9}" type="presOf" srcId="{673952DA-4D6F-4B61-BF2B-9FC70F95BB37}" destId="{F8058A13-5CC6-4918-8FEC-A091AA959942}" srcOrd="0" destOrd="0" presId="urn:microsoft.com/office/officeart/2005/8/layout/chevron1"/>
    <dgm:cxn modelId="{1D4C75F9-F3BF-4189-8AF7-623DE45D3F47}" type="presOf" srcId="{19668F36-E1FC-4CC4-939B-551BE6C396AF}" destId="{44042C89-39E9-4F29-844A-CD54959655BF}" srcOrd="0" destOrd="0" presId="urn:microsoft.com/office/officeart/2005/8/layout/chevron1"/>
    <dgm:cxn modelId="{78C09D27-9762-409E-9528-2CA190961FB6}" srcId="{19668F36-E1FC-4CC4-939B-551BE6C396AF}" destId="{F1798214-3DEB-4C64-BCDD-96B10672DD82}" srcOrd="1" destOrd="0" parTransId="{E91D8549-964F-412D-8545-0521E5F7AF0B}" sibTransId="{C3D746ED-026F-4890-B0B2-11A1DA8822BB}"/>
    <dgm:cxn modelId="{4B7BE441-DA15-48F2-BA2B-65527F4DBCDF}" srcId="{19668F36-E1FC-4CC4-939B-551BE6C396AF}" destId="{673952DA-4D6F-4B61-BF2B-9FC70F95BB37}" srcOrd="0" destOrd="0" parTransId="{34823C18-2228-480F-92DE-3F22640F32C4}" sibTransId="{4DCCC1CB-CADC-4956-8736-E0DA72523A7B}"/>
    <dgm:cxn modelId="{03B3A893-3154-47E4-ABD9-3E7EDCA45FDB}" type="presOf" srcId="{F1798214-3DEB-4C64-BCDD-96B10672DD82}" destId="{08DF01E0-1C8C-437C-B2B4-DDF39323D80B}" srcOrd="0" destOrd="0" presId="urn:microsoft.com/office/officeart/2005/8/layout/chevron1"/>
    <dgm:cxn modelId="{6EFD9BF6-70FC-4F22-B21B-4AAEA14D4584}" type="presOf" srcId="{23929B48-933B-4F58-ADAA-126ADDC4BB6B}" destId="{5D4C4677-B238-4252-BCD4-80A64F0162AA}" srcOrd="0" destOrd="0" presId="urn:microsoft.com/office/officeart/2005/8/layout/chevron1"/>
    <dgm:cxn modelId="{3360F0D9-209F-4758-B510-E0EA314C8DE1}" type="presParOf" srcId="{44042C89-39E9-4F29-844A-CD54959655BF}" destId="{F8058A13-5CC6-4918-8FEC-A091AA959942}" srcOrd="0" destOrd="0" presId="urn:microsoft.com/office/officeart/2005/8/layout/chevron1"/>
    <dgm:cxn modelId="{55A1F394-E056-4942-8DAC-C1301A69F45D}" type="presParOf" srcId="{44042C89-39E9-4F29-844A-CD54959655BF}" destId="{186FB4EC-956C-426C-B0E5-1720FB84E04A}" srcOrd="1" destOrd="0" presId="urn:microsoft.com/office/officeart/2005/8/layout/chevron1"/>
    <dgm:cxn modelId="{0C4C6FB6-D8C4-4CB6-8369-05D2EDCCDCC2}" type="presParOf" srcId="{44042C89-39E9-4F29-844A-CD54959655BF}" destId="{08DF01E0-1C8C-437C-B2B4-DDF39323D80B}" srcOrd="2" destOrd="0" presId="urn:microsoft.com/office/officeart/2005/8/layout/chevron1"/>
    <dgm:cxn modelId="{82524EC4-2890-4205-9FE3-C78B98E7F6DC}" type="presParOf" srcId="{44042C89-39E9-4F29-844A-CD54959655BF}" destId="{23AC9E4B-86FF-4D6B-A39A-8F1CB515DC59}" srcOrd="3" destOrd="0" presId="urn:microsoft.com/office/officeart/2005/8/layout/chevron1"/>
    <dgm:cxn modelId="{2837F91B-3F90-4EE1-B404-C4AFEF391AE7}" type="presParOf" srcId="{44042C89-39E9-4F29-844A-CD54959655BF}" destId="{5D4C4677-B238-4252-BCD4-80A64F0162A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668F36-E1FC-4CC4-939B-551BE6C396A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3952DA-4D6F-4B61-BF2B-9FC70F95BB37}">
      <dgm:prSet phldrT="[文字]"/>
      <dgm:spPr>
        <a:solidFill>
          <a:schemeClr val="accent6"/>
        </a:solidFill>
      </dgm:spPr>
      <dgm:t>
        <a:bodyPr/>
        <a:lstStyle/>
        <a:p>
          <a:r>
            <a:rPr lang="zh-TW" altLang="en-US" dirty="0" smtClean="0"/>
            <a:t>下載已標註資料</a:t>
          </a:r>
          <a:endParaRPr lang="zh-TW" altLang="en-US" dirty="0"/>
        </a:p>
      </dgm:t>
    </dgm:pt>
    <dgm:pt modelId="{34823C18-2228-480F-92DE-3F22640F32C4}" type="parTrans" cxnId="{4B7BE441-DA15-48F2-BA2B-65527F4DBCDF}">
      <dgm:prSet/>
      <dgm:spPr/>
      <dgm:t>
        <a:bodyPr/>
        <a:lstStyle/>
        <a:p>
          <a:endParaRPr lang="zh-TW" altLang="en-US"/>
        </a:p>
      </dgm:t>
    </dgm:pt>
    <dgm:pt modelId="{4DCCC1CB-CADC-4956-8736-E0DA72523A7B}" type="sibTrans" cxnId="{4B7BE441-DA15-48F2-BA2B-65527F4DBCDF}">
      <dgm:prSet/>
      <dgm:spPr/>
      <dgm:t>
        <a:bodyPr/>
        <a:lstStyle/>
        <a:p>
          <a:endParaRPr lang="zh-TW" altLang="en-US"/>
        </a:p>
      </dgm:t>
    </dgm:pt>
    <dgm:pt modelId="{F1798214-3DEB-4C64-BCDD-96B10672DD82}">
      <dgm:prSet phldrT="[文字]"/>
      <dgm:spPr>
        <a:solidFill>
          <a:schemeClr val="accent6"/>
        </a:solidFill>
      </dgm:spPr>
      <dgm:t>
        <a:bodyPr/>
        <a:lstStyle/>
        <a:p>
          <a:r>
            <a:rPr lang="zh-TW" altLang="en-US" dirty="0" smtClean="0"/>
            <a:t>返回資料整備</a:t>
          </a:r>
          <a:r>
            <a:rPr lang="en-US" altLang="zh-TW" dirty="0" smtClean="0"/>
            <a:t/>
          </a:r>
          <a:br>
            <a:rPr lang="en-US" altLang="zh-TW" dirty="0" smtClean="0"/>
          </a:br>
          <a:r>
            <a:rPr lang="zh-TW" altLang="en-US" dirty="0" smtClean="0"/>
            <a:t>任務首頁</a:t>
          </a:r>
          <a:endParaRPr lang="zh-TW" altLang="en-US" dirty="0"/>
        </a:p>
      </dgm:t>
    </dgm:pt>
    <dgm:pt modelId="{E91D8549-964F-412D-8545-0521E5F7AF0B}" type="parTrans" cxnId="{78C09D27-9762-409E-9528-2CA190961FB6}">
      <dgm:prSet/>
      <dgm:spPr/>
      <dgm:t>
        <a:bodyPr/>
        <a:lstStyle/>
        <a:p>
          <a:endParaRPr lang="zh-TW" altLang="en-US"/>
        </a:p>
      </dgm:t>
    </dgm:pt>
    <dgm:pt modelId="{C3D746ED-026F-4890-B0B2-11A1DA8822BB}" type="sibTrans" cxnId="{78C09D27-9762-409E-9528-2CA190961FB6}">
      <dgm:prSet/>
      <dgm:spPr/>
      <dgm:t>
        <a:bodyPr/>
        <a:lstStyle/>
        <a:p>
          <a:endParaRPr lang="zh-TW" altLang="en-US"/>
        </a:p>
      </dgm:t>
    </dgm:pt>
    <dgm:pt modelId="{23929B48-933B-4F58-ADAA-126ADDC4BB6B}">
      <dgm:prSet phldrT="[文字]"/>
      <dgm:spPr>
        <a:solidFill>
          <a:schemeClr val="accent6"/>
        </a:solidFill>
      </dgm:spPr>
      <dgm:t>
        <a:bodyPr/>
        <a:lstStyle/>
        <a:p>
          <a:r>
            <a:rPr lang="zh-TW" altLang="en-US" dirty="0" smtClean="0"/>
            <a:t>建立新任務</a:t>
          </a:r>
          <a:endParaRPr lang="zh-TW" altLang="en-US" dirty="0"/>
        </a:p>
      </dgm:t>
    </dgm:pt>
    <dgm:pt modelId="{215DFA78-D70B-418E-A7A9-20757B61F775}" type="parTrans" cxnId="{7E1ED154-8E6B-40CA-B1DE-C1023CEAC0A0}">
      <dgm:prSet/>
      <dgm:spPr/>
      <dgm:t>
        <a:bodyPr/>
        <a:lstStyle/>
        <a:p>
          <a:endParaRPr lang="zh-TW" altLang="en-US"/>
        </a:p>
      </dgm:t>
    </dgm:pt>
    <dgm:pt modelId="{1AE907E7-66D6-4226-8302-BC0A58191065}" type="sibTrans" cxnId="{7E1ED154-8E6B-40CA-B1DE-C1023CEAC0A0}">
      <dgm:prSet/>
      <dgm:spPr/>
      <dgm:t>
        <a:bodyPr/>
        <a:lstStyle/>
        <a:p>
          <a:endParaRPr lang="zh-TW" altLang="en-US"/>
        </a:p>
      </dgm:t>
    </dgm:pt>
    <dgm:pt modelId="{44042C89-39E9-4F29-844A-CD54959655BF}" type="pres">
      <dgm:prSet presAssocID="{19668F36-E1FC-4CC4-939B-551BE6C396AF}" presName="Name0" presStyleCnt="0">
        <dgm:presLayoutVars>
          <dgm:dir/>
          <dgm:animLvl val="lvl"/>
          <dgm:resizeHandles val="exact"/>
        </dgm:presLayoutVars>
      </dgm:prSet>
      <dgm:spPr/>
    </dgm:pt>
    <dgm:pt modelId="{F8058A13-5CC6-4918-8FEC-A091AA959942}" type="pres">
      <dgm:prSet presAssocID="{673952DA-4D6F-4B61-BF2B-9FC70F95BB37}" presName="parTxOnly" presStyleLbl="node1" presStyleIdx="0" presStyleCnt="3" custLinFactNeighborX="-9939" custLinFactNeighborY="564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86FB4EC-956C-426C-B0E5-1720FB84E04A}" type="pres">
      <dgm:prSet presAssocID="{4DCCC1CB-CADC-4956-8736-E0DA72523A7B}" presName="parTxOnlySpace" presStyleCnt="0"/>
      <dgm:spPr/>
    </dgm:pt>
    <dgm:pt modelId="{08DF01E0-1C8C-437C-B2B4-DDF39323D80B}" type="pres">
      <dgm:prSet presAssocID="{F1798214-3DEB-4C64-BCDD-96B10672DD8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3AC9E4B-86FF-4D6B-A39A-8F1CB515DC59}" type="pres">
      <dgm:prSet presAssocID="{C3D746ED-026F-4890-B0B2-11A1DA8822BB}" presName="parTxOnlySpace" presStyleCnt="0"/>
      <dgm:spPr/>
    </dgm:pt>
    <dgm:pt modelId="{5D4C4677-B238-4252-BCD4-80A64F0162AA}" type="pres">
      <dgm:prSet presAssocID="{23929B48-933B-4F58-ADAA-126ADDC4BB6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E1ED154-8E6B-40CA-B1DE-C1023CEAC0A0}" srcId="{19668F36-E1FC-4CC4-939B-551BE6C396AF}" destId="{23929B48-933B-4F58-ADAA-126ADDC4BB6B}" srcOrd="2" destOrd="0" parTransId="{215DFA78-D70B-418E-A7A9-20757B61F775}" sibTransId="{1AE907E7-66D6-4226-8302-BC0A58191065}"/>
    <dgm:cxn modelId="{A927DAC6-1248-4F7F-919D-BCB548471AC9}" type="presOf" srcId="{673952DA-4D6F-4B61-BF2B-9FC70F95BB37}" destId="{F8058A13-5CC6-4918-8FEC-A091AA959942}" srcOrd="0" destOrd="0" presId="urn:microsoft.com/office/officeart/2005/8/layout/chevron1"/>
    <dgm:cxn modelId="{1D4C75F9-F3BF-4189-8AF7-623DE45D3F47}" type="presOf" srcId="{19668F36-E1FC-4CC4-939B-551BE6C396AF}" destId="{44042C89-39E9-4F29-844A-CD54959655BF}" srcOrd="0" destOrd="0" presId="urn:microsoft.com/office/officeart/2005/8/layout/chevron1"/>
    <dgm:cxn modelId="{78C09D27-9762-409E-9528-2CA190961FB6}" srcId="{19668F36-E1FC-4CC4-939B-551BE6C396AF}" destId="{F1798214-3DEB-4C64-BCDD-96B10672DD82}" srcOrd="1" destOrd="0" parTransId="{E91D8549-964F-412D-8545-0521E5F7AF0B}" sibTransId="{C3D746ED-026F-4890-B0B2-11A1DA8822BB}"/>
    <dgm:cxn modelId="{4B7BE441-DA15-48F2-BA2B-65527F4DBCDF}" srcId="{19668F36-E1FC-4CC4-939B-551BE6C396AF}" destId="{673952DA-4D6F-4B61-BF2B-9FC70F95BB37}" srcOrd="0" destOrd="0" parTransId="{34823C18-2228-480F-92DE-3F22640F32C4}" sibTransId="{4DCCC1CB-CADC-4956-8736-E0DA72523A7B}"/>
    <dgm:cxn modelId="{03B3A893-3154-47E4-ABD9-3E7EDCA45FDB}" type="presOf" srcId="{F1798214-3DEB-4C64-BCDD-96B10672DD82}" destId="{08DF01E0-1C8C-437C-B2B4-DDF39323D80B}" srcOrd="0" destOrd="0" presId="urn:microsoft.com/office/officeart/2005/8/layout/chevron1"/>
    <dgm:cxn modelId="{6EFD9BF6-70FC-4F22-B21B-4AAEA14D4584}" type="presOf" srcId="{23929B48-933B-4F58-ADAA-126ADDC4BB6B}" destId="{5D4C4677-B238-4252-BCD4-80A64F0162AA}" srcOrd="0" destOrd="0" presId="urn:microsoft.com/office/officeart/2005/8/layout/chevron1"/>
    <dgm:cxn modelId="{3360F0D9-209F-4758-B510-E0EA314C8DE1}" type="presParOf" srcId="{44042C89-39E9-4F29-844A-CD54959655BF}" destId="{F8058A13-5CC6-4918-8FEC-A091AA959942}" srcOrd="0" destOrd="0" presId="urn:microsoft.com/office/officeart/2005/8/layout/chevron1"/>
    <dgm:cxn modelId="{55A1F394-E056-4942-8DAC-C1301A69F45D}" type="presParOf" srcId="{44042C89-39E9-4F29-844A-CD54959655BF}" destId="{186FB4EC-956C-426C-B0E5-1720FB84E04A}" srcOrd="1" destOrd="0" presId="urn:microsoft.com/office/officeart/2005/8/layout/chevron1"/>
    <dgm:cxn modelId="{0C4C6FB6-D8C4-4CB6-8369-05D2EDCCDCC2}" type="presParOf" srcId="{44042C89-39E9-4F29-844A-CD54959655BF}" destId="{08DF01E0-1C8C-437C-B2B4-DDF39323D80B}" srcOrd="2" destOrd="0" presId="urn:microsoft.com/office/officeart/2005/8/layout/chevron1"/>
    <dgm:cxn modelId="{82524EC4-2890-4205-9FE3-C78B98E7F6DC}" type="presParOf" srcId="{44042C89-39E9-4F29-844A-CD54959655BF}" destId="{23AC9E4B-86FF-4D6B-A39A-8F1CB515DC59}" srcOrd="3" destOrd="0" presId="urn:microsoft.com/office/officeart/2005/8/layout/chevron1"/>
    <dgm:cxn modelId="{2837F91B-3F90-4EE1-B404-C4AFEF391AE7}" type="presParOf" srcId="{44042C89-39E9-4F29-844A-CD54959655BF}" destId="{5D4C4677-B238-4252-BCD4-80A64F0162A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668F36-E1FC-4CC4-939B-551BE6C396A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3952DA-4D6F-4B61-BF2B-9FC70F95BB37}">
      <dgm:prSet phldrT="[文字]"/>
      <dgm:spPr>
        <a:solidFill>
          <a:schemeClr val="accent2"/>
        </a:solidFill>
      </dgm:spPr>
      <dgm:t>
        <a:bodyPr/>
        <a:lstStyle/>
        <a:p>
          <a:r>
            <a:rPr lang="zh-TW" altLang="en-US" dirty="0" smtClean="0"/>
            <a:t>選擇資料類型</a:t>
          </a:r>
          <a:endParaRPr lang="zh-TW" altLang="en-US" dirty="0"/>
        </a:p>
      </dgm:t>
    </dgm:pt>
    <dgm:pt modelId="{34823C18-2228-480F-92DE-3F22640F32C4}" type="parTrans" cxnId="{4B7BE441-DA15-48F2-BA2B-65527F4DBCDF}">
      <dgm:prSet/>
      <dgm:spPr/>
      <dgm:t>
        <a:bodyPr/>
        <a:lstStyle/>
        <a:p>
          <a:endParaRPr lang="zh-TW" altLang="en-US"/>
        </a:p>
      </dgm:t>
    </dgm:pt>
    <dgm:pt modelId="{4DCCC1CB-CADC-4956-8736-E0DA72523A7B}" type="sibTrans" cxnId="{4B7BE441-DA15-48F2-BA2B-65527F4DBCDF}">
      <dgm:prSet/>
      <dgm:spPr/>
      <dgm:t>
        <a:bodyPr/>
        <a:lstStyle/>
        <a:p>
          <a:endParaRPr lang="zh-TW" altLang="en-US"/>
        </a:p>
      </dgm:t>
    </dgm:pt>
    <dgm:pt modelId="{F1798214-3DEB-4C64-BCDD-96B10672DD82}">
      <dgm:prSet phldrT="[文字]"/>
      <dgm:spPr>
        <a:solidFill>
          <a:schemeClr val="accent2"/>
        </a:solidFill>
      </dgm:spPr>
      <dgm:t>
        <a:bodyPr/>
        <a:lstStyle/>
        <a:p>
          <a:r>
            <a:rPr lang="zh-TW" altLang="en-US" dirty="0" smtClean="0"/>
            <a:t>依範例資料格式</a:t>
          </a:r>
          <a:r>
            <a:rPr lang="en-US" altLang="zh-TW" dirty="0" smtClean="0"/>
            <a:t/>
          </a:r>
          <a:br>
            <a:rPr lang="en-US" altLang="zh-TW" dirty="0" smtClean="0"/>
          </a:br>
          <a:r>
            <a:rPr lang="zh-TW" altLang="en-US" dirty="0" smtClean="0"/>
            <a:t>上傳資料集</a:t>
          </a:r>
          <a:endParaRPr lang="zh-TW" altLang="en-US" dirty="0"/>
        </a:p>
      </dgm:t>
    </dgm:pt>
    <dgm:pt modelId="{E91D8549-964F-412D-8545-0521E5F7AF0B}" type="parTrans" cxnId="{78C09D27-9762-409E-9528-2CA190961FB6}">
      <dgm:prSet/>
      <dgm:spPr/>
      <dgm:t>
        <a:bodyPr/>
        <a:lstStyle/>
        <a:p>
          <a:endParaRPr lang="zh-TW" altLang="en-US"/>
        </a:p>
      </dgm:t>
    </dgm:pt>
    <dgm:pt modelId="{C3D746ED-026F-4890-B0B2-11A1DA8822BB}" type="sibTrans" cxnId="{78C09D27-9762-409E-9528-2CA190961FB6}">
      <dgm:prSet/>
      <dgm:spPr/>
      <dgm:t>
        <a:bodyPr/>
        <a:lstStyle/>
        <a:p>
          <a:endParaRPr lang="zh-TW" altLang="en-US"/>
        </a:p>
      </dgm:t>
    </dgm:pt>
    <dgm:pt modelId="{23929B48-933B-4F58-ADAA-126ADDC4BB6B}">
      <dgm:prSet phldrT="[文字]"/>
      <dgm:spPr>
        <a:solidFill>
          <a:schemeClr val="accent2"/>
        </a:solidFill>
      </dgm:spPr>
      <dgm:t>
        <a:bodyPr/>
        <a:lstStyle/>
        <a:p>
          <a:r>
            <a:rPr lang="zh-TW" altLang="en-US" dirty="0" smtClean="0"/>
            <a:t>維護資料集</a:t>
          </a:r>
          <a:r>
            <a:rPr lang="en-US" altLang="zh-TW" dirty="0" smtClean="0"/>
            <a:t>(CRUD)</a:t>
          </a:r>
          <a:endParaRPr lang="zh-TW" altLang="en-US" dirty="0"/>
        </a:p>
      </dgm:t>
    </dgm:pt>
    <dgm:pt modelId="{215DFA78-D70B-418E-A7A9-20757B61F775}" type="parTrans" cxnId="{7E1ED154-8E6B-40CA-B1DE-C1023CEAC0A0}">
      <dgm:prSet/>
      <dgm:spPr/>
      <dgm:t>
        <a:bodyPr/>
        <a:lstStyle/>
        <a:p>
          <a:endParaRPr lang="zh-TW" altLang="en-US"/>
        </a:p>
      </dgm:t>
    </dgm:pt>
    <dgm:pt modelId="{1AE907E7-66D6-4226-8302-BC0A58191065}" type="sibTrans" cxnId="{7E1ED154-8E6B-40CA-B1DE-C1023CEAC0A0}">
      <dgm:prSet/>
      <dgm:spPr/>
      <dgm:t>
        <a:bodyPr/>
        <a:lstStyle/>
        <a:p>
          <a:endParaRPr lang="zh-TW" altLang="en-US"/>
        </a:p>
      </dgm:t>
    </dgm:pt>
    <dgm:pt modelId="{44042C89-39E9-4F29-844A-CD54959655BF}" type="pres">
      <dgm:prSet presAssocID="{19668F36-E1FC-4CC4-939B-551BE6C396AF}" presName="Name0" presStyleCnt="0">
        <dgm:presLayoutVars>
          <dgm:dir/>
          <dgm:animLvl val="lvl"/>
          <dgm:resizeHandles val="exact"/>
        </dgm:presLayoutVars>
      </dgm:prSet>
      <dgm:spPr/>
    </dgm:pt>
    <dgm:pt modelId="{F8058A13-5CC6-4918-8FEC-A091AA959942}" type="pres">
      <dgm:prSet presAssocID="{673952DA-4D6F-4B61-BF2B-9FC70F95BB37}" presName="parTxOnly" presStyleLbl="node1" presStyleIdx="0" presStyleCnt="3" custLinFactNeighborX="-9939" custLinFactNeighborY="564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86FB4EC-956C-426C-B0E5-1720FB84E04A}" type="pres">
      <dgm:prSet presAssocID="{4DCCC1CB-CADC-4956-8736-E0DA72523A7B}" presName="parTxOnlySpace" presStyleCnt="0"/>
      <dgm:spPr/>
    </dgm:pt>
    <dgm:pt modelId="{08DF01E0-1C8C-437C-B2B4-DDF39323D80B}" type="pres">
      <dgm:prSet presAssocID="{F1798214-3DEB-4C64-BCDD-96B10672DD8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3AC9E4B-86FF-4D6B-A39A-8F1CB515DC59}" type="pres">
      <dgm:prSet presAssocID="{C3D746ED-026F-4890-B0B2-11A1DA8822BB}" presName="parTxOnlySpace" presStyleCnt="0"/>
      <dgm:spPr/>
    </dgm:pt>
    <dgm:pt modelId="{5D4C4677-B238-4252-BCD4-80A64F0162AA}" type="pres">
      <dgm:prSet presAssocID="{23929B48-933B-4F58-ADAA-126ADDC4BB6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E1ED154-8E6B-40CA-B1DE-C1023CEAC0A0}" srcId="{19668F36-E1FC-4CC4-939B-551BE6C396AF}" destId="{23929B48-933B-4F58-ADAA-126ADDC4BB6B}" srcOrd="2" destOrd="0" parTransId="{215DFA78-D70B-418E-A7A9-20757B61F775}" sibTransId="{1AE907E7-66D6-4226-8302-BC0A58191065}"/>
    <dgm:cxn modelId="{A927DAC6-1248-4F7F-919D-BCB548471AC9}" type="presOf" srcId="{673952DA-4D6F-4B61-BF2B-9FC70F95BB37}" destId="{F8058A13-5CC6-4918-8FEC-A091AA959942}" srcOrd="0" destOrd="0" presId="urn:microsoft.com/office/officeart/2005/8/layout/chevron1"/>
    <dgm:cxn modelId="{1D4C75F9-F3BF-4189-8AF7-623DE45D3F47}" type="presOf" srcId="{19668F36-E1FC-4CC4-939B-551BE6C396AF}" destId="{44042C89-39E9-4F29-844A-CD54959655BF}" srcOrd="0" destOrd="0" presId="urn:microsoft.com/office/officeart/2005/8/layout/chevron1"/>
    <dgm:cxn modelId="{78C09D27-9762-409E-9528-2CA190961FB6}" srcId="{19668F36-E1FC-4CC4-939B-551BE6C396AF}" destId="{F1798214-3DEB-4C64-BCDD-96B10672DD82}" srcOrd="1" destOrd="0" parTransId="{E91D8549-964F-412D-8545-0521E5F7AF0B}" sibTransId="{C3D746ED-026F-4890-B0B2-11A1DA8822BB}"/>
    <dgm:cxn modelId="{4B7BE441-DA15-48F2-BA2B-65527F4DBCDF}" srcId="{19668F36-E1FC-4CC4-939B-551BE6C396AF}" destId="{673952DA-4D6F-4B61-BF2B-9FC70F95BB37}" srcOrd="0" destOrd="0" parTransId="{34823C18-2228-480F-92DE-3F22640F32C4}" sibTransId="{4DCCC1CB-CADC-4956-8736-E0DA72523A7B}"/>
    <dgm:cxn modelId="{03B3A893-3154-47E4-ABD9-3E7EDCA45FDB}" type="presOf" srcId="{F1798214-3DEB-4C64-BCDD-96B10672DD82}" destId="{08DF01E0-1C8C-437C-B2B4-DDF39323D80B}" srcOrd="0" destOrd="0" presId="urn:microsoft.com/office/officeart/2005/8/layout/chevron1"/>
    <dgm:cxn modelId="{6EFD9BF6-70FC-4F22-B21B-4AAEA14D4584}" type="presOf" srcId="{23929B48-933B-4F58-ADAA-126ADDC4BB6B}" destId="{5D4C4677-B238-4252-BCD4-80A64F0162AA}" srcOrd="0" destOrd="0" presId="urn:microsoft.com/office/officeart/2005/8/layout/chevron1"/>
    <dgm:cxn modelId="{3360F0D9-209F-4758-B510-E0EA314C8DE1}" type="presParOf" srcId="{44042C89-39E9-4F29-844A-CD54959655BF}" destId="{F8058A13-5CC6-4918-8FEC-A091AA959942}" srcOrd="0" destOrd="0" presId="urn:microsoft.com/office/officeart/2005/8/layout/chevron1"/>
    <dgm:cxn modelId="{55A1F394-E056-4942-8DAC-C1301A69F45D}" type="presParOf" srcId="{44042C89-39E9-4F29-844A-CD54959655BF}" destId="{186FB4EC-956C-426C-B0E5-1720FB84E04A}" srcOrd="1" destOrd="0" presId="urn:microsoft.com/office/officeart/2005/8/layout/chevron1"/>
    <dgm:cxn modelId="{0C4C6FB6-D8C4-4CB6-8369-05D2EDCCDCC2}" type="presParOf" srcId="{44042C89-39E9-4F29-844A-CD54959655BF}" destId="{08DF01E0-1C8C-437C-B2B4-DDF39323D80B}" srcOrd="2" destOrd="0" presId="urn:microsoft.com/office/officeart/2005/8/layout/chevron1"/>
    <dgm:cxn modelId="{82524EC4-2890-4205-9FE3-C78B98E7F6DC}" type="presParOf" srcId="{44042C89-39E9-4F29-844A-CD54959655BF}" destId="{23AC9E4B-86FF-4D6B-A39A-8F1CB515DC59}" srcOrd="3" destOrd="0" presId="urn:microsoft.com/office/officeart/2005/8/layout/chevron1"/>
    <dgm:cxn modelId="{2837F91B-3F90-4EE1-B404-C4AFEF391AE7}" type="presParOf" srcId="{44042C89-39E9-4F29-844A-CD54959655BF}" destId="{5D4C4677-B238-4252-BCD4-80A64F0162A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58A13-5CC6-4918-8FEC-A091AA959942}">
      <dsp:nvSpPr>
        <dsp:cNvPr id="0" name=""/>
        <dsp:cNvSpPr/>
      </dsp:nvSpPr>
      <dsp:spPr>
        <a:xfrm>
          <a:off x="2746" y="0"/>
          <a:ext cx="3345560" cy="9725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資料整備任務首頁</a:t>
          </a:r>
          <a:endParaRPr lang="zh-TW" altLang="en-US" sz="2200" kern="1200" dirty="0"/>
        </a:p>
      </dsp:txBody>
      <dsp:txXfrm>
        <a:off x="489041" y="0"/>
        <a:ext cx="2372971" cy="972589"/>
      </dsp:txXfrm>
    </dsp:sp>
    <dsp:sp modelId="{08DF01E0-1C8C-437C-B2B4-DDF39323D80B}">
      <dsp:nvSpPr>
        <dsp:cNvPr id="0" name=""/>
        <dsp:cNvSpPr/>
      </dsp:nvSpPr>
      <dsp:spPr>
        <a:xfrm>
          <a:off x="3013750" y="0"/>
          <a:ext cx="3345560" cy="9725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進入資料標註平台</a:t>
          </a:r>
          <a:endParaRPr lang="zh-TW" altLang="en-US" sz="2200" kern="1200" dirty="0"/>
        </a:p>
      </dsp:txBody>
      <dsp:txXfrm>
        <a:off x="3500045" y="0"/>
        <a:ext cx="2372971" cy="972589"/>
      </dsp:txXfrm>
    </dsp:sp>
    <dsp:sp modelId="{5D4C4677-B238-4252-BCD4-80A64F0162AA}">
      <dsp:nvSpPr>
        <dsp:cNvPr id="0" name=""/>
        <dsp:cNvSpPr/>
      </dsp:nvSpPr>
      <dsp:spPr>
        <a:xfrm>
          <a:off x="6024755" y="0"/>
          <a:ext cx="3345560" cy="9725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標註資料</a:t>
          </a:r>
          <a:endParaRPr lang="zh-TW" altLang="en-US" sz="2200" kern="1200" dirty="0"/>
        </a:p>
      </dsp:txBody>
      <dsp:txXfrm>
        <a:off x="6511050" y="0"/>
        <a:ext cx="2372971" cy="9725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58A13-5CC6-4918-8FEC-A091AA959942}">
      <dsp:nvSpPr>
        <dsp:cNvPr id="0" name=""/>
        <dsp:cNvSpPr/>
      </dsp:nvSpPr>
      <dsp:spPr>
        <a:xfrm>
          <a:off x="0" y="0"/>
          <a:ext cx="3345560" cy="972589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下載已標註資料</a:t>
          </a:r>
          <a:endParaRPr lang="zh-TW" altLang="en-US" sz="2200" kern="1200" dirty="0"/>
        </a:p>
      </dsp:txBody>
      <dsp:txXfrm>
        <a:off x="486295" y="0"/>
        <a:ext cx="2372971" cy="972589"/>
      </dsp:txXfrm>
    </dsp:sp>
    <dsp:sp modelId="{08DF01E0-1C8C-437C-B2B4-DDF39323D80B}">
      <dsp:nvSpPr>
        <dsp:cNvPr id="0" name=""/>
        <dsp:cNvSpPr/>
      </dsp:nvSpPr>
      <dsp:spPr>
        <a:xfrm>
          <a:off x="3013750" y="0"/>
          <a:ext cx="3345560" cy="972589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返回資料整備</a:t>
          </a:r>
          <a:r>
            <a:rPr lang="en-US" altLang="zh-TW" sz="2200" kern="1200" dirty="0" smtClean="0"/>
            <a:t/>
          </a:r>
          <a:br>
            <a:rPr lang="en-US" altLang="zh-TW" sz="2200" kern="1200" dirty="0" smtClean="0"/>
          </a:br>
          <a:r>
            <a:rPr lang="zh-TW" altLang="en-US" sz="2200" kern="1200" dirty="0" smtClean="0"/>
            <a:t>任務首頁</a:t>
          </a:r>
          <a:endParaRPr lang="zh-TW" altLang="en-US" sz="2200" kern="1200" dirty="0"/>
        </a:p>
      </dsp:txBody>
      <dsp:txXfrm>
        <a:off x="3500045" y="0"/>
        <a:ext cx="2372971" cy="972589"/>
      </dsp:txXfrm>
    </dsp:sp>
    <dsp:sp modelId="{5D4C4677-B238-4252-BCD4-80A64F0162AA}">
      <dsp:nvSpPr>
        <dsp:cNvPr id="0" name=""/>
        <dsp:cNvSpPr/>
      </dsp:nvSpPr>
      <dsp:spPr>
        <a:xfrm>
          <a:off x="6024755" y="0"/>
          <a:ext cx="3345560" cy="972589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建立新任務</a:t>
          </a:r>
          <a:endParaRPr lang="zh-TW" altLang="en-US" sz="2200" kern="1200" dirty="0"/>
        </a:p>
      </dsp:txBody>
      <dsp:txXfrm>
        <a:off x="6511050" y="0"/>
        <a:ext cx="2372971" cy="9725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58A13-5CC6-4918-8FEC-A091AA959942}">
      <dsp:nvSpPr>
        <dsp:cNvPr id="0" name=""/>
        <dsp:cNvSpPr/>
      </dsp:nvSpPr>
      <dsp:spPr>
        <a:xfrm>
          <a:off x="0" y="0"/>
          <a:ext cx="3345560" cy="972589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選擇資料類型</a:t>
          </a:r>
          <a:endParaRPr lang="zh-TW" altLang="en-US" sz="2200" kern="1200" dirty="0"/>
        </a:p>
      </dsp:txBody>
      <dsp:txXfrm>
        <a:off x="486295" y="0"/>
        <a:ext cx="2372971" cy="972589"/>
      </dsp:txXfrm>
    </dsp:sp>
    <dsp:sp modelId="{08DF01E0-1C8C-437C-B2B4-DDF39323D80B}">
      <dsp:nvSpPr>
        <dsp:cNvPr id="0" name=""/>
        <dsp:cNvSpPr/>
      </dsp:nvSpPr>
      <dsp:spPr>
        <a:xfrm>
          <a:off x="3013750" y="0"/>
          <a:ext cx="3345560" cy="972589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依範例資料格式</a:t>
          </a:r>
          <a:r>
            <a:rPr lang="en-US" altLang="zh-TW" sz="2200" kern="1200" dirty="0" smtClean="0"/>
            <a:t/>
          </a:r>
          <a:br>
            <a:rPr lang="en-US" altLang="zh-TW" sz="2200" kern="1200" dirty="0" smtClean="0"/>
          </a:br>
          <a:r>
            <a:rPr lang="zh-TW" altLang="en-US" sz="2200" kern="1200" dirty="0" smtClean="0"/>
            <a:t>上傳資料集</a:t>
          </a:r>
          <a:endParaRPr lang="zh-TW" altLang="en-US" sz="2200" kern="1200" dirty="0"/>
        </a:p>
      </dsp:txBody>
      <dsp:txXfrm>
        <a:off x="3500045" y="0"/>
        <a:ext cx="2372971" cy="972589"/>
      </dsp:txXfrm>
    </dsp:sp>
    <dsp:sp modelId="{5D4C4677-B238-4252-BCD4-80A64F0162AA}">
      <dsp:nvSpPr>
        <dsp:cNvPr id="0" name=""/>
        <dsp:cNvSpPr/>
      </dsp:nvSpPr>
      <dsp:spPr>
        <a:xfrm>
          <a:off x="6024755" y="0"/>
          <a:ext cx="3345560" cy="972589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維護資料集</a:t>
          </a:r>
          <a:r>
            <a:rPr lang="en-US" altLang="zh-TW" sz="2200" kern="1200" dirty="0" smtClean="0"/>
            <a:t>(CRUD)</a:t>
          </a:r>
          <a:endParaRPr lang="zh-TW" altLang="en-US" sz="2200" kern="1200" dirty="0"/>
        </a:p>
      </dsp:txBody>
      <dsp:txXfrm>
        <a:off x="6511050" y="0"/>
        <a:ext cx="2372971" cy="972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FB120-3825-4D62-921C-DF42524C17E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2FAFD-7A69-424A-B6F3-E6292F46B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988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A4349-D281-4B78-AC93-54CE8D8AD712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FE54B-FBF8-467E-AF19-4DA1B4E721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356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5C7A-439A-4BF3-936E-833620F9E40E}" type="datetime1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599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4EF2-17A8-42EE-921C-4C6DBAFF2FF1}" type="datetime1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00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DA25-1288-4181-8488-D5A57BD2B4F7}" type="datetime1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86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A845-EA09-4D6A-BF89-1638421FF2D9}" type="datetime1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870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C621-54A8-4239-A7EA-C7B192233E8B}" type="datetime1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34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66EE-BB84-460B-8161-75F2820F6252}" type="datetime1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4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D1D1-DBEC-4DE4-B1E3-4341D7211761}" type="datetime1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96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1B58-4A71-4042-AFAF-141BDE108225}" type="datetime1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9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7DC6-A83E-479C-8DCA-F8885098336A}" type="datetime1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22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C400-922E-4971-9833-AF614FF11188}" type="datetime1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89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1CB1-9B3D-48D8-A1FF-B0F89BEE47DC}" type="datetime1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77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FEEE5-7EF5-4B2F-8E4C-AB2D76AADEE3}" type="datetime1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235A4-713C-49DA-9DF7-2034418B7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58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/>
              <a:t>Audience </a:t>
            </a:r>
            <a:r>
              <a:rPr lang="zh-TW" altLang="en-US" sz="4800" dirty="0" smtClean="0"/>
              <a:t>站台</a:t>
            </a:r>
            <a:r>
              <a:rPr lang="en-US" altLang="zh-TW" sz="4800" dirty="0" smtClean="0"/>
              <a:t>1.3</a:t>
            </a:r>
            <a:r>
              <a:rPr lang="zh-TW" altLang="en-US" sz="4800" dirty="0" smtClean="0"/>
              <a:t>使用說明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RD 2 </a:t>
            </a:r>
            <a:r>
              <a:rPr lang="zh-TW" altLang="en-US" dirty="0" smtClean="0"/>
              <a:t>黃彥鈞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5ADE-DB38-4523-AB12-FC69B8371723}" type="datetime1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9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操作簡介</a:t>
            </a:r>
            <a:r>
              <a:rPr lang="en-US" altLang="zh-TW" dirty="0"/>
              <a:t>-</a:t>
            </a:r>
            <a:r>
              <a:rPr lang="en-US" altLang="zh-TW" dirty="0" err="1"/>
              <a:t>doccano</a:t>
            </a:r>
            <a:r>
              <a:rPr lang="zh-TW" altLang="en-US" dirty="0"/>
              <a:t>資料標註</a:t>
            </a:r>
            <a:r>
              <a:rPr lang="zh-TW" altLang="en-US" dirty="0" smtClean="0"/>
              <a:t>平台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4376" y="1335954"/>
            <a:ext cx="8648081" cy="2856374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A845-EA09-4D6A-BF89-1638421FF2D9}" type="datetime1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376" y="4257399"/>
            <a:ext cx="8648081" cy="245368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094376" y="1550284"/>
            <a:ext cx="1711076" cy="1378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68382" y="1663303"/>
            <a:ext cx="261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Audience</a:t>
            </a:r>
            <a:r>
              <a:rPr lang="zh-TW" altLang="en-US" dirty="0" smtClean="0">
                <a:solidFill>
                  <a:srgbClr val="FF0000"/>
                </a:solidFill>
              </a:rPr>
              <a:t> 任務請選擇 </a:t>
            </a:r>
            <a:r>
              <a:rPr lang="zh-TW" altLang="en-US" b="1" dirty="0" smtClean="0">
                <a:solidFill>
                  <a:srgbClr val="FF0000"/>
                </a:solidFill>
              </a:rPr>
              <a:t>文章分類任務標註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27536" y="4288990"/>
            <a:ext cx="227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請輸入標註項目細節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98764" y="5413366"/>
            <a:ext cx="250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選擇是否為單標籤標註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76143" y="6425738"/>
            <a:ext cx="489238" cy="295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420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操作簡介</a:t>
            </a:r>
            <a:r>
              <a:rPr lang="en-US" altLang="zh-TW" dirty="0"/>
              <a:t>-</a:t>
            </a:r>
            <a:r>
              <a:rPr lang="en-US" altLang="zh-TW" dirty="0" err="1"/>
              <a:t>doccano</a:t>
            </a:r>
            <a:r>
              <a:rPr lang="zh-TW" altLang="en-US" dirty="0"/>
              <a:t>資料標註</a:t>
            </a:r>
            <a:r>
              <a:rPr lang="zh-TW" altLang="en-US" dirty="0" smtClean="0"/>
              <a:t>平台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2009"/>
            <a:ext cx="10515600" cy="3707458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A845-EA09-4D6A-BF89-1638421FF2D9}" type="datetime1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38200" y="1690688"/>
            <a:ext cx="6884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先行觀看標註教學，再開始標註資料 </a:t>
            </a:r>
            <a:r>
              <a:rPr lang="en-US" altLang="zh-TW" dirty="0" smtClean="0">
                <a:solidFill>
                  <a:srgbClr val="FF0000"/>
                </a:solidFill>
              </a:rPr>
              <a:t>…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下載標註完成之資料集，返回 </a:t>
            </a:r>
            <a:r>
              <a:rPr lang="en-US" altLang="zh-TW" dirty="0" smtClean="0">
                <a:solidFill>
                  <a:srgbClr val="FF0000"/>
                </a:solidFill>
              </a:rPr>
              <a:t>Audience </a:t>
            </a:r>
            <a:r>
              <a:rPr lang="zh-TW" altLang="en-US" dirty="0" smtClean="0">
                <a:solidFill>
                  <a:srgbClr val="FF0000"/>
                </a:solidFill>
              </a:rPr>
              <a:t>站台資料整備任務頁面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931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操作簡介</a:t>
            </a:r>
            <a:r>
              <a:rPr lang="en-US" altLang="zh-TW" dirty="0"/>
              <a:t>-</a:t>
            </a:r>
            <a:r>
              <a:rPr lang="zh-TW" altLang="en-US" dirty="0"/>
              <a:t>資料整備模組</a:t>
            </a:r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7152"/>
            <a:ext cx="10515600" cy="3596268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A845-EA09-4D6A-BF89-1638421FF2D9}" type="datetime1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425121" y="2438400"/>
            <a:ext cx="852479" cy="282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392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8500"/>
            <a:ext cx="10515600" cy="1325563"/>
          </a:xfrm>
        </p:spPr>
        <p:txBody>
          <a:bodyPr/>
          <a:lstStyle/>
          <a:p>
            <a:r>
              <a:rPr lang="zh-TW" altLang="en-US" dirty="0"/>
              <a:t>操作簡介</a:t>
            </a:r>
            <a:r>
              <a:rPr lang="en-US" altLang="zh-TW" dirty="0"/>
              <a:t>-</a:t>
            </a:r>
            <a:r>
              <a:rPr lang="zh-TW" altLang="en-US" dirty="0"/>
              <a:t>資料整備</a:t>
            </a:r>
            <a:r>
              <a:rPr lang="zh-TW" altLang="en-US" dirty="0" smtClean="0"/>
              <a:t>模組</a:t>
            </a:r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A845-EA09-4D6A-BF89-1638421FF2D9}" type="datetime1">
              <a:rPr lang="zh-TW" altLang="en-US" smtClean="0"/>
              <a:t>2022/5/17</a:t>
            </a:fld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113" y="2228106"/>
            <a:ext cx="10515600" cy="2863324"/>
          </a:xfrm>
          <a:prstGeom prst="rect">
            <a:avLst/>
          </a:prstGeom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393083" y="2775065"/>
            <a:ext cx="756459" cy="460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33400" y="3982934"/>
            <a:ext cx="10911840" cy="1419646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3"/>
          <a:srcRect l="5483" t="1999" r="3677" b="3319"/>
          <a:stretch/>
        </p:blipFill>
        <p:spPr>
          <a:xfrm>
            <a:off x="2110047" y="4234815"/>
            <a:ext cx="2004060" cy="1935480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4195156" y="5493484"/>
            <a:ext cx="4781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請上傳 </a:t>
            </a:r>
            <a:r>
              <a:rPr lang="en-US" altLang="zh-TW" dirty="0" smtClean="0">
                <a:solidFill>
                  <a:srgbClr val="FF0000"/>
                </a:solidFill>
              </a:rPr>
              <a:t>.csv </a:t>
            </a:r>
            <a:r>
              <a:rPr lang="zh-TW" altLang="en-US" dirty="0" smtClean="0">
                <a:solidFill>
                  <a:srgbClr val="FF0000"/>
                </a:solidFill>
              </a:rPr>
              <a:t>文字檔格式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並選擇是否覆寫資料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無勾選是新增資料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7083828" y="3336603"/>
            <a:ext cx="3374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請上傳標註資料，資料集格式請參考 任務說明</a:t>
            </a:r>
            <a:r>
              <a:rPr lang="en-US" altLang="zh-TW" dirty="0" smtClean="0">
                <a:solidFill>
                  <a:srgbClr val="FF0000"/>
                </a:solidFill>
              </a:rPr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任務範例資料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u="sng" dirty="0" smtClean="0">
                <a:solidFill>
                  <a:srgbClr val="FF0000"/>
                </a:solidFill>
              </a:rPr>
              <a:t>請務必包含必要欄位</a:t>
            </a:r>
            <a:r>
              <a:rPr lang="zh-TW" altLang="en-US" dirty="0" smtClean="0">
                <a:solidFill>
                  <a:srgbClr val="FF0000"/>
                </a:solidFill>
              </a:rPr>
              <a:t>。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40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操作簡介</a:t>
            </a:r>
            <a:r>
              <a:rPr lang="en-US" altLang="zh-TW" dirty="0"/>
              <a:t>-</a:t>
            </a:r>
            <a:r>
              <a:rPr lang="zh-TW" altLang="en-US" dirty="0"/>
              <a:t>資料整備</a:t>
            </a:r>
            <a:r>
              <a:rPr lang="zh-TW" altLang="en-US" dirty="0" smtClean="0"/>
              <a:t>模組</a:t>
            </a:r>
            <a:r>
              <a:rPr lang="en-US" altLang="zh-TW" dirty="0" smtClean="0"/>
              <a:t>6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規則模型資料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995" y="1690688"/>
            <a:ext cx="9516010" cy="4351338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A845-EA09-4D6A-BF89-1638421FF2D9}" type="datetime1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153400" y="3147060"/>
            <a:ext cx="1196340" cy="2369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349740" y="3162300"/>
            <a:ext cx="163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新增、修改 與 刪除規則資料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89860" y="5859464"/>
            <a:ext cx="1196340" cy="182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939540" y="5766079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資料數量統計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8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操作簡介</a:t>
            </a:r>
            <a:r>
              <a:rPr lang="en-US" altLang="zh-TW" dirty="0"/>
              <a:t>-</a:t>
            </a:r>
            <a:r>
              <a:rPr lang="zh-TW" altLang="en-US" dirty="0"/>
              <a:t>資料整備</a:t>
            </a:r>
            <a:r>
              <a:rPr lang="zh-TW" altLang="en-US" dirty="0" smtClean="0"/>
              <a:t>模組</a:t>
            </a:r>
            <a:r>
              <a:rPr lang="en-US" altLang="zh-TW" dirty="0" smtClean="0"/>
              <a:t>7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機器學習資料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340" y="1581785"/>
            <a:ext cx="6908919" cy="4351338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A845-EA09-4D6A-BF89-1638421FF2D9}" type="datetime1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124700" y="2838608"/>
            <a:ext cx="708660" cy="2632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061960" y="2838608"/>
            <a:ext cx="3116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新增、修改資料，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機器學習資料整備，</a:t>
            </a:r>
            <a:r>
              <a:rPr lang="zh-TW" altLang="en-US" b="1" dirty="0" smtClean="0">
                <a:solidFill>
                  <a:srgbClr val="FF0000"/>
                </a:solidFill>
              </a:rPr>
              <a:t>不支援</a:t>
            </a:r>
            <a:r>
              <a:rPr lang="zh-TW" altLang="en-US" u="sng" dirty="0" smtClean="0">
                <a:solidFill>
                  <a:srgbClr val="FF0000"/>
                </a:solidFill>
              </a:rPr>
              <a:t>個別</a:t>
            </a:r>
            <a:r>
              <a:rPr lang="zh-TW" altLang="en-US" dirty="0" smtClean="0">
                <a:solidFill>
                  <a:srgbClr val="FF0000"/>
                </a:solidFill>
              </a:rPr>
              <a:t>新增資料與</a:t>
            </a:r>
            <a:r>
              <a:rPr lang="zh-TW" altLang="en-US" u="sng" dirty="0" smtClean="0">
                <a:solidFill>
                  <a:srgbClr val="FF0000"/>
                </a:solidFill>
              </a:rPr>
              <a:t>個別</a:t>
            </a:r>
            <a:r>
              <a:rPr lang="zh-TW" altLang="en-US" dirty="0" smtClean="0">
                <a:solidFill>
                  <a:srgbClr val="FF0000"/>
                </a:solidFill>
              </a:rPr>
              <a:t>標籤修改，不過可以修改標籤以外欄位資料，請在 </a:t>
            </a:r>
            <a:r>
              <a:rPr lang="en-US" altLang="zh-TW" dirty="0" err="1" smtClean="0">
                <a:solidFill>
                  <a:srgbClr val="FF0000"/>
                </a:solidFill>
              </a:rPr>
              <a:t>doccano</a:t>
            </a:r>
            <a:r>
              <a:rPr lang="zh-TW" altLang="en-US" dirty="0" smtClean="0">
                <a:solidFill>
                  <a:srgbClr val="FF0000"/>
                </a:solidFill>
              </a:rPr>
              <a:t> 標註平台控管。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50620" y="5768024"/>
            <a:ext cx="1196340" cy="182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400300" y="5674639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資料數量統計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11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操作簡介</a:t>
            </a:r>
            <a:r>
              <a:rPr lang="en-US" altLang="zh-TW" dirty="0"/>
              <a:t>-</a:t>
            </a:r>
            <a:r>
              <a:rPr lang="zh-TW" altLang="en-US" dirty="0"/>
              <a:t>資料整備</a:t>
            </a:r>
            <a:r>
              <a:rPr lang="zh-TW" altLang="en-US" dirty="0" smtClean="0"/>
              <a:t>模組</a:t>
            </a:r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7551" y="1825625"/>
            <a:ext cx="8156898" cy="4351338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A845-EA09-4D6A-BF89-1638421FF2D9}" type="datetime1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804563" y="1825625"/>
            <a:ext cx="949037" cy="352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295408" y="2178093"/>
            <a:ext cx="2334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下載任務資料集</a:t>
            </a:r>
            <a:r>
              <a:rPr lang="en-US" altLang="zh-TW" dirty="0" smtClean="0">
                <a:solidFill>
                  <a:srgbClr val="FF0000"/>
                </a:solidFill>
              </a:rPr>
              <a:t>(.csv)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與任務說明連結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568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操作簡介</a:t>
            </a:r>
            <a:r>
              <a:rPr lang="en-US" altLang="zh-TW" dirty="0"/>
              <a:t>-</a:t>
            </a:r>
            <a:r>
              <a:rPr lang="zh-TW" altLang="en-US" dirty="0"/>
              <a:t>資料整備</a:t>
            </a:r>
            <a:r>
              <a:rPr lang="zh-TW" altLang="en-US" dirty="0" smtClean="0"/>
              <a:t>模組</a:t>
            </a:r>
            <a:r>
              <a:rPr lang="en-US" altLang="zh-TW" dirty="0" smtClean="0"/>
              <a:t>9(</a:t>
            </a:r>
            <a:r>
              <a:rPr lang="zh-TW" altLang="en-US" dirty="0" smtClean="0"/>
              <a:t>使用資料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353" y="1619885"/>
            <a:ext cx="9773694" cy="4351338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A845-EA09-4D6A-BF89-1638421FF2D9}" type="datetime1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04353" y="2435225"/>
            <a:ext cx="949037" cy="352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795163" y="1955165"/>
            <a:ext cx="949037" cy="352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933603" y="4949824"/>
            <a:ext cx="1771997" cy="452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298968" y="5971223"/>
            <a:ext cx="449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模型任務選擇資料來源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資料整備任務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2196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操作簡介</a:t>
            </a:r>
            <a:r>
              <a:rPr lang="en-US" altLang="zh-TW" dirty="0"/>
              <a:t>-</a:t>
            </a:r>
            <a:r>
              <a:rPr lang="zh-TW" altLang="en-US" dirty="0"/>
              <a:t>資料整備</a:t>
            </a:r>
            <a:r>
              <a:rPr lang="zh-TW" altLang="en-US" dirty="0" smtClean="0"/>
              <a:t>模組</a:t>
            </a:r>
            <a:r>
              <a:rPr lang="en-US" altLang="zh-TW" dirty="0" smtClean="0"/>
              <a:t>10(</a:t>
            </a:r>
            <a:r>
              <a:rPr lang="zh-TW" altLang="en-US" dirty="0"/>
              <a:t>使用資料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2881"/>
            <a:ext cx="10515600" cy="2702425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A845-EA09-4D6A-BF89-1638421FF2D9}" type="datetime1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129443" y="4378324"/>
            <a:ext cx="1771997" cy="452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001288" y="4965383"/>
            <a:ext cx="449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連結至資料整備任務頁面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04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注意事項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標註平台 </a:t>
            </a:r>
            <a:r>
              <a:rPr lang="en-US" altLang="zh-TW" b="1" dirty="0" err="1" smtClean="0"/>
              <a:t>doccano</a:t>
            </a:r>
            <a:r>
              <a:rPr lang="zh-TW" altLang="en-US" dirty="0" smtClean="0"/>
              <a:t> 有使用 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 教學，建議先行參考後再開始貼標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若需要新增 </a:t>
            </a:r>
            <a:r>
              <a:rPr lang="en-US" altLang="zh-TW" b="1" dirty="0" err="1" smtClean="0"/>
              <a:t>doccano</a:t>
            </a:r>
            <a:r>
              <a:rPr lang="zh-TW" altLang="en-US" dirty="0" smtClean="0"/>
              <a:t> 使用者，請洽詢 </a:t>
            </a:r>
            <a:r>
              <a:rPr lang="en-US" altLang="zh-TW" dirty="0" smtClean="0"/>
              <a:t>rd2 </a:t>
            </a:r>
            <a:r>
              <a:rPr lang="en-US" altLang="zh-TW" b="1" dirty="0" err="1" smtClean="0"/>
              <a:t>doccano</a:t>
            </a:r>
            <a:r>
              <a:rPr lang="en-US" altLang="zh-TW" dirty="0" smtClean="0"/>
              <a:t> </a:t>
            </a:r>
            <a:r>
              <a:rPr lang="zh-TW" altLang="en-US" dirty="0" smtClean="0"/>
              <a:t>站台維護者。</a:t>
            </a:r>
            <a:endParaRPr lang="en-US" altLang="zh-TW" dirty="0" smtClean="0"/>
          </a:p>
          <a:p>
            <a:r>
              <a:rPr lang="zh-TW" altLang="en-US" b="1" dirty="0" smtClean="0"/>
              <a:t>資料整備任務</a:t>
            </a:r>
            <a:r>
              <a:rPr lang="zh-TW" altLang="en-US" dirty="0" smtClean="0"/>
              <a:t>上傳檔案有分為 </a:t>
            </a:r>
            <a:r>
              <a:rPr lang="zh-TW" altLang="en-US" u="sng" dirty="0" smtClean="0"/>
              <a:t>覆寫 與 新增</a:t>
            </a:r>
            <a:r>
              <a:rPr lang="zh-TW" altLang="en-US" dirty="0" smtClean="0"/>
              <a:t>，此功能設計理念為，若機器學習資料量過大，讓使用者可以分段上傳 </a:t>
            </a:r>
            <a:r>
              <a:rPr lang="en-US" altLang="zh-TW" dirty="0" smtClean="0"/>
              <a:t>(train, dev, test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，以及規則資料集可以本地端修改好一次上傳覆寫舊資料。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1.3 </a:t>
            </a:r>
            <a:r>
              <a:rPr lang="zh-TW" altLang="en-US" dirty="0" smtClean="0">
                <a:solidFill>
                  <a:srgbClr val="FF0000"/>
                </a:solidFill>
              </a:rPr>
              <a:t>版站台僅支援單標籤模型，新建立任務，是否為多標籤欄位請忽略。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A845-EA09-4D6A-BF89-1638421FF2D9}" type="datetime1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84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</a:t>
            </a:r>
            <a:r>
              <a:rPr lang="zh-TW" altLang="en-US" dirty="0"/>
              <a:t>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版本更新簡介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更新功能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操作簡介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注意事項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8A56-AE46-4C3C-BFCC-D3DFA3988AFA}" type="datetime1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04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注意事項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機器學習資料不支援單筆</a:t>
            </a:r>
            <a:r>
              <a:rPr lang="zh-TW" altLang="en-US" dirty="0" smtClean="0"/>
              <a:t>新增資料與修改單筆資料標籤，</a:t>
            </a:r>
            <a:r>
              <a:rPr lang="zh-TW" altLang="en-US" dirty="0"/>
              <a:t>原因出於防呆，確保資料內容結構一致，</a:t>
            </a:r>
            <a:r>
              <a:rPr lang="zh-TW" altLang="en-US" dirty="0" smtClean="0"/>
              <a:t>才能成功被</a:t>
            </a:r>
            <a:r>
              <a:rPr lang="zh-TW" altLang="en-US" dirty="0"/>
              <a:t>模型訓練任務接受</a:t>
            </a:r>
            <a:r>
              <a:rPr lang="en-US" altLang="zh-TW" dirty="0"/>
              <a:t>(</a:t>
            </a:r>
            <a:r>
              <a:rPr lang="zh-TW" altLang="en-US" dirty="0"/>
              <a:t>標籤修改請於</a:t>
            </a:r>
            <a:r>
              <a:rPr lang="en-US" altLang="zh-TW" dirty="0" err="1"/>
              <a:t>doccano</a:t>
            </a:r>
            <a:r>
              <a:rPr lang="en-US" altLang="zh-TW" dirty="0"/>
              <a:t> </a:t>
            </a:r>
            <a:r>
              <a:rPr lang="zh-TW" altLang="en-US" dirty="0"/>
              <a:t>平台</a:t>
            </a:r>
            <a:r>
              <a:rPr lang="zh-TW" altLang="en-US" dirty="0" smtClean="0"/>
              <a:t>檢核，確認無誤再上傳至 </a:t>
            </a:r>
            <a:r>
              <a:rPr lang="en-US" altLang="zh-TW" dirty="0" smtClean="0"/>
              <a:t>audience</a:t>
            </a:r>
            <a:r>
              <a:rPr lang="zh-TW" altLang="en-US" dirty="0" smtClean="0"/>
              <a:t> 站台</a:t>
            </a:r>
            <a:r>
              <a:rPr lang="en-US" altLang="zh-TW" dirty="0" smtClean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若要使用機器學習資料訓練模型，請資料集只少包含 </a:t>
            </a:r>
            <a:r>
              <a:rPr lang="en-US" altLang="zh-TW" dirty="0"/>
              <a:t>train, dev, test </a:t>
            </a:r>
            <a:r>
              <a:rPr lang="zh-TW" altLang="en-US" dirty="0"/>
              <a:t>資料缺一不可，詳情請參考 </a:t>
            </a:r>
            <a:r>
              <a:rPr lang="zh-TW" altLang="en-US" b="1" dirty="0"/>
              <a:t>任務說明</a:t>
            </a:r>
            <a:r>
              <a:rPr lang="zh-TW" altLang="en-US" b="1" dirty="0" smtClean="0"/>
              <a:t>。</a:t>
            </a:r>
            <a:endParaRPr lang="en-US" altLang="zh-TW" b="1" dirty="0" smtClean="0"/>
          </a:p>
          <a:p>
            <a:r>
              <a:rPr lang="zh-TW" altLang="en-US" dirty="0" smtClean="0"/>
              <a:t>對 </a:t>
            </a:r>
            <a:r>
              <a:rPr lang="en-US" altLang="zh-TW" dirty="0" smtClean="0"/>
              <a:t>1.3 </a:t>
            </a:r>
            <a:r>
              <a:rPr lang="zh-TW" altLang="en-US" dirty="0" smtClean="0"/>
              <a:t>版站台有任何疑問請聯絡 </a:t>
            </a:r>
            <a:r>
              <a:rPr lang="en-US" altLang="zh-TW" dirty="0" smtClean="0"/>
              <a:t>RD2 Audience </a:t>
            </a:r>
            <a:r>
              <a:rPr lang="zh-TW" altLang="en-US" dirty="0" smtClean="0"/>
              <a:t>專案負責人。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A845-EA09-4D6A-BF89-1638421FF2D9}" type="datetime1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98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版本更新簡介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版本開發背景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因應接下來的深度學習模型應用資料標註需求，因此開發新的資料整備模組用來儲存模型資料，以及串接資料標註平台。</a:t>
            </a:r>
            <a:endParaRPr lang="en-US" altLang="zh-TW" dirty="0" smtClean="0"/>
          </a:p>
          <a:p>
            <a:r>
              <a:rPr lang="en-US" altLang="zh-TW" dirty="0" smtClean="0"/>
              <a:t>1.3 </a:t>
            </a:r>
            <a:r>
              <a:rPr lang="zh-TW" altLang="en-US" dirty="0" smtClean="0"/>
              <a:t>版站台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將停用</a:t>
            </a:r>
            <a:r>
              <a:rPr lang="zh-TW" altLang="en-US" dirty="0"/>
              <a:t>原</a:t>
            </a:r>
            <a:r>
              <a:rPr lang="zh-TW" altLang="en-US" u="sng" dirty="0" smtClean="0"/>
              <a:t>資料準備模組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模型任務資料改由串接新</a:t>
            </a:r>
            <a:r>
              <a:rPr lang="zh-TW" altLang="en-US" u="sng" dirty="0" smtClean="0"/>
              <a:t>資料整備模組</a:t>
            </a:r>
            <a:endParaRPr lang="en-US" altLang="zh-TW" u="sng" dirty="0" smtClean="0"/>
          </a:p>
          <a:p>
            <a:pPr lvl="1"/>
            <a:r>
              <a:rPr lang="zh-TW" altLang="en-US" u="sng" dirty="0" smtClean="0"/>
              <a:t>資料整備模組</a:t>
            </a:r>
            <a:r>
              <a:rPr lang="zh-TW" altLang="en-US" dirty="0" smtClean="0"/>
              <a:t>提供資料標註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doccano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、資料維護</a:t>
            </a:r>
            <a:r>
              <a:rPr lang="en-US" altLang="zh-TW" dirty="0" smtClean="0"/>
              <a:t>(CRUD)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CRUD: create, retrieve, update, delete</a:t>
            </a:r>
          </a:p>
          <a:p>
            <a:pPr lvl="1"/>
            <a:r>
              <a:rPr lang="zh-TW" altLang="en-US" dirty="0" smtClean="0"/>
              <a:t>原有貼標與模型訓練流程不變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使用者需更新舊資料至新</a:t>
            </a:r>
            <a:r>
              <a:rPr lang="zh-TW" altLang="en-US" u="sng" dirty="0" smtClean="0"/>
              <a:t>資料整備模組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洽 </a:t>
            </a:r>
            <a:r>
              <a:rPr lang="en-US" altLang="zh-TW" dirty="0" smtClean="0"/>
              <a:t>RD2 Audience </a:t>
            </a:r>
            <a:r>
              <a:rPr lang="zh-TW" altLang="en-US" dirty="0" smtClean="0"/>
              <a:t>負責人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u="sng" dirty="0" smtClean="0"/>
          </a:p>
          <a:p>
            <a:endParaRPr lang="en-US" altLang="zh-TW" u="sng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A845-EA09-4D6A-BF89-1638421FF2D9}" type="datetime1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02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版本更新簡介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更新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pPr lvl="1"/>
            <a:r>
              <a:rPr lang="zh-TW" altLang="en-US" strike="sngStrike" dirty="0" smtClean="0">
                <a:solidFill>
                  <a:srgbClr val="FF0000"/>
                </a:solidFill>
              </a:rPr>
              <a:t>資料準備任務</a:t>
            </a:r>
            <a:endParaRPr lang="en-US" altLang="zh-TW" strike="sngStrike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資料整備任務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資料標註平台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資料維護</a:t>
            </a:r>
            <a:r>
              <a:rPr lang="zh-TW" altLang="en-US" dirty="0"/>
              <a:t>模組</a:t>
            </a:r>
            <a:endParaRPr lang="en-US" altLang="zh-TW" dirty="0" smtClean="0"/>
          </a:p>
          <a:p>
            <a:pPr lvl="2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A845-EA09-4D6A-BF89-1638421FF2D9}" type="datetime1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2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操作簡介</a:t>
            </a:r>
            <a:r>
              <a:rPr lang="en-US" altLang="zh-TW" dirty="0"/>
              <a:t>-</a:t>
            </a:r>
            <a:r>
              <a:rPr lang="zh-TW" altLang="en-US" dirty="0"/>
              <a:t>資料整備模組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60128"/>
          </a:xfrm>
        </p:spPr>
        <p:txBody>
          <a:bodyPr/>
          <a:lstStyle/>
          <a:p>
            <a:r>
              <a:rPr lang="zh-TW" altLang="en-US" dirty="0" smtClean="0"/>
              <a:t>資料整備</a:t>
            </a:r>
            <a:r>
              <a:rPr lang="zh-TW" altLang="en-US" dirty="0"/>
              <a:t>任務</a:t>
            </a:r>
            <a:r>
              <a:rPr lang="zh-TW" altLang="en-US" dirty="0" smtClean="0"/>
              <a:t>流程</a:t>
            </a:r>
            <a:r>
              <a:rPr lang="en-US" altLang="zh-TW" dirty="0" smtClean="0"/>
              <a:t>: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A845-EA09-4D6A-BF89-1638421FF2D9}" type="datetime1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8" name="資料庫圖表 7"/>
          <p:cNvGraphicFramePr/>
          <p:nvPr>
            <p:extLst>
              <p:ext uri="{D42A27DB-BD31-4B8C-83A1-F6EECF244321}">
                <p14:modId xmlns:p14="http://schemas.microsoft.com/office/powerpoint/2010/main" val="4185463688"/>
              </p:ext>
            </p:extLst>
          </p:nvPr>
        </p:nvGraphicFramePr>
        <p:xfrm>
          <a:off x="1595120" y="2520692"/>
          <a:ext cx="9373062" cy="972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資料庫圖表 8"/>
          <p:cNvGraphicFramePr/>
          <p:nvPr>
            <p:extLst>
              <p:ext uri="{D42A27DB-BD31-4B8C-83A1-F6EECF244321}">
                <p14:modId xmlns:p14="http://schemas.microsoft.com/office/powerpoint/2010/main" val="1077107075"/>
              </p:ext>
            </p:extLst>
          </p:nvPr>
        </p:nvGraphicFramePr>
        <p:xfrm>
          <a:off x="1595120" y="3628219"/>
          <a:ext cx="9373062" cy="972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資料庫圖表 9"/>
          <p:cNvGraphicFramePr/>
          <p:nvPr>
            <p:extLst>
              <p:ext uri="{D42A27DB-BD31-4B8C-83A1-F6EECF244321}">
                <p14:modId xmlns:p14="http://schemas.microsoft.com/office/powerpoint/2010/main" val="3767875472"/>
              </p:ext>
            </p:extLst>
          </p:nvPr>
        </p:nvGraphicFramePr>
        <p:xfrm>
          <a:off x="1595120" y="4735746"/>
          <a:ext cx="9373062" cy="972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1" name="橢圓 10"/>
          <p:cNvSpPr/>
          <p:nvPr/>
        </p:nvSpPr>
        <p:spPr>
          <a:xfrm>
            <a:off x="576349" y="2595506"/>
            <a:ext cx="822960" cy="822960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76349" y="3703033"/>
            <a:ext cx="822960" cy="822960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76349" y="4810560"/>
            <a:ext cx="822960" cy="822960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08412" y="2776154"/>
            <a:ext cx="35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3"/>
                </a:solidFill>
              </a:rPr>
              <a:t>1</a:t>
            </a:r>
            <a:endParaRPr lang="zh-TW" altLang="en-US" b="1" dirty="0">
              <a:solidFill>
                <a:schemeClr val="accent3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08412" y="3883680"/>
            <a:ext cx="35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accent3"/>
                </a:solidFill>
              </a:rPr>
              <a:t>2</a:t>
            </a:r>
            <a:endParaRPr lang="zh-TW" altLang="en-US" b="1" dirty="0">
              <a:solidFill>
                <a:schemeClr val="accent3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13491" y="4991207"/>
            <a:ext cx="35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3"/>
                </a:solidFill>
              </a:rPr>
              <a:t>3</a:t>
            </a:r>
            <a:endParaRPr lang="zh-TW" alt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49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操作簡介</a:t>
            </a:r>
            <a:r>
              <a:rPr lang="en-US" altLang="zh-TW" dirty="0" smtClean="0"/>
              <a:t>-</a:t>
            </a:r>
            <a:r>
              <a:rPr lang="zh-TW" altLang="en-US" dirty="0" smtClean="0"/>
              <a:t>資料整備模組</a:t>
            </a:r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570" y="1825625"/>
            <a:ext cx="10192860" cy="4351338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A845-EA09-4D6A-BF89-1638421FF2D9}" type="datetime1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99570" y="2510444"/>
            <a:ext cx="737790" cy="2327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339708" y="3366654"/>
            <a:ext cx="2852721" cy="8146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84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操作簡介</a:t>
            </a:r>
            <a:r>
              <a:rPr lang="en-US" altLang="zh-TW" dirty="0"/>
              <a:t>-</a:t>
            </a:r>
            <a:r>
              <a:rPr lang="zh-TW" altLang="en-US" dirty="0"/>
              <a:t>資料整備模組</a:t>
            </a:r>
            <a:r>
              <a:rPr lang="en-US" altLang="zh-TW" dirty="0"/>
              <a:t>3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1277"/>
            <a:ext cx="10515600" cy="3464484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A845-EA09-4D6A-BF89-1638421FF2D9}" type="datetime1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511338" y="1921945"/>
            <a:ext cx="328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上</a:t>
            </a:r>
            <a:r>
              <a:rPr lang="zh-TW" altLang="en-US" dirty="0">
                <a:solidFill>
                  <a:srgbClr val="FF0000"/>
                </a:solidFill>
              </a:rPr>
              <a:t>傳</a:t>
            </a:r>
            <a:r>
              <a:rPr lang="zh-TW" altLang="en-US" dirty="0" smtClean="0">
                <a:solidFill>
                  <a:srgbClr val="FF0000"/>
                </a:solidFill>
              </a:rPr>
              <a:t>格式範例資料</a:t>
            </a:r>
            <a:r>
              <a:rPr lang="en-US" altLang="zh-TW" dirty="0" smtClean="0">
                <a:solidFill>
                  <a:srgbClr val="FF0000"/>
                </a:solidFill>
              </a:rPr>
              <a:t>(csv) </a:t>
            </a:r>
            <a:r>
              <a:rPr lang="zh-TW" altLang="en-US" dirty="0" smtClean="0">
                <a:solidFill>
                  <a:srgbClr val="FF0000"/>
                </a:solidFill>
              </a:rPr>
              <a:t>下載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cxnSp>
        <p:nvCxnSpPr>
          <p:cNvPr id="10" name="直線單箭頭接點 9"/>
          <p:cNvCxnSpPr>
            <a:stCxn id="8" idx="2"/>
          </p:cNvCxnSpPr>
          <p:nvPr/>
        </p:nvCxnSpPr>
        <p:spPr>
          <a:xfrm>
            <a:off x="7153102" y="2291277"/>
            <a:ext cx="1941022" cy="5592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110797" y="1308788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Doccano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標註平台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cxnSp>
        <p:nvCxnSpPr>
          <p:cNvPr id="12" name="直線單箭頭接點 11"/>
          <p:cNvCxnSpPr>
            <a:stCxn id="11" idx="2"/>
          </p:cNvCxnSpPr>
          <p:nvPr/>
        </p:nvCxnSpPr>
        <p:spPr>
          <a:xfrm>
            <a:off x="9432521" y="1678120"/>
            <a:ext cx="866948" cy="10401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0241106" y="1483151"/>
            <a:ext cx="156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建立任務儲存已標記資料集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cxnSp>
        <p:nvCxnSpPr>
          <p:cNvPr id="19" name="直線單箭頭接點 18"/>
          <p:cNvCxnSpPr>
            <a:stCxn id="17" idx="2"/>
          </p:cNvCxnSpPr>
          <p:nvPr/>
        </p:nvCxnSpPr>
        <p:spPr>
          <a:xfrm flipH="1">
            <a:off x="11023195" y="2129482"/>
            <a:ext cx="1" cy="5887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294313" y="3757353"/>
            <a:ext cx="6567054" cy="8395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4156363" y="4637477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任務頁連結與任務資訊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86058" y="3012311"/>
            <a:ext cx="2294313" cy="2814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7421879" y="5386429"/>
            <a:ext cx="156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任務流程說明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592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操作簡介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doccano</a:t>
            </a:r>
            <a:r>
              <a:rPr lang="zh-TW" altLang="en-US" dirty="0" smtClean="0"/>
              <a:t>資料標註平台</a:t>
            </a:r>
            <a:r>
              <a:rPr lang="en-US" altLang="zh-TW" dirty="0"/>
              <a:t>1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179" y="1485481"/>
            <a:ext cx="9072900" cy="4351338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A845-EA09-4D6A-BF89-1638421FF2D9}" type="datetime1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043160" y="1474470"/>
            <a:ext cx="357919" cy="252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6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操作簡介</a:t>
            </a:r>
            <a:r>
              <a:rPr lang="en-US" altLang="zh-TW" dirty="0"/>
              <a:t>-</a:t>
            </a:r>
            <a:r>
              <a:rPr lang="en-US" altLang="zh-TW" dirty="0" err="1"/>
              <a:t>doccano</a:t>
            </a:r>
            <a:r>
              <a:rPr lang="zh-TW" altLang="en-US" dirty="0"/>
              <a:t>資料標註</a:t>
            </a:r>
            <a:r>
              <a:rPr lang="zh-TW" altLang="en-US" dirty="0" smtClean="0"/>
              <a:t>平台</a:t>
            </a:r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2325"/>
            <a:ext cx="10515600" cy="2937937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A845-EA09-4D6A-BF89-1638421FF2D9}" type="datetime1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35A4-713C-49DA-9DF7-2034418B769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14400" y="3025833"/>
            <a:ext cx="1122218" cy="407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38200" y="2513719"/>
            <a:ext cx="192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建立</a:t>
            </a:r>
            <a:r>
              <a:rPr lang="zh-TW" altLang="en-US" dirty="0">
                <a:solidFill>
                  <a:srgbClr val="FF0000"/>
                </a:solidFill>
              </a:rPr>
              <a:t>與</a:t>
            </a:r>
            <a:r>
              <a:rPr lang="zh-TW" altLang="en-US" dirty="0" smtClean="0">
                <a:solidFill>
                  <a:srgbClr val="FF0000"/>
                </a:solidFill>
              </a:rPr>
              <a:t>刪除任務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651076" y="2532325"/>
            <a:ext cx="856211" cy="407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9114904" y="2080013"/>
            <a:ext cx="192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背景主題與語言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4400" y="3472107"/>
            <a:ext cx="10374284" cy="17898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914400" y="536857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任務頁面連結與任務列表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17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4">
      <a:majorFont>
        <a:latin typeface="UD Digi Kyokasho NP-B"/>
        <a:ea typeface="微軟正黑體"/>
        <a:cs typeface=""/>
      </a:majorFont>
      <a:minorFont>
        <a:latin typeface="Trebuchet MS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804</Words>
  <Application>Microsoft Office PowerPoint</Application>
  <PresentationFormat>寬螢幕</PresentationFormat>
  <Paragraphs>148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UD Digi Kyokasho NP-B</vt:lpstr>
      <vt:lpstr>微軟正黑體</vt:lpstr>
      <vt:lpstr>新細明體</vt:lpstr>
      <vt:lpstr>Arial</vt:lpstr>
      <vt:lpstr>Calibri</vt:lpstr>
      <vt:lpstr>Trebuchet MS</vt:lpstr>
      <vt:lpstr>Office 佈景主題</vt:lpstr>
      <vt:lpstr>Audience 站台1.3使用說明</vt:lpstr>
      <vt:lpstr>大綱</vt:lpstr>
      <vt:lpstr>版本更新簡介</vt:lpstr>
      <vt:lpstr>版本更新簡介</vt:lpstr>
      <vt:lpstr>操作簡介-資料整備模組1</vt:lpstr>
      <vt:lpstr>操作簡介-資料整備模組2</vt:lpstr>
      <vt:lpstr>操作簡介-資料整備模組3</vt:lpstr>
      <vt:lpstr>操作簡介-doccano資料標註平台1 </vt:lpstr>
      <vt:lpstr>操作簡介-doccano資料標註平台2</vt:lpstr>
      <vt:lpstr>操作簡介-doccano資料標註平台3</vt:lpstr>
      <vt:lpstr>操作簡介-doccano資料標註平台4</vt:lpstr>
      <vt:lpstr>操作簡介-資料整備模組4</vt:lpstr>
      <vt:lpstr>操作簡介-資料整備模組5</vt:lpstr>
      <vt:lpstr>操作簡介-資料整備模組6 (規則模型資料)</vt:lpstr>
      <vt:lpstr>操作簡介-資料整備模組7 (機器學習資料)</vt:lpstr>
      <vt:lpstr>操作簡介-資料整備模組8</vt:lpstr>
      <vt:lpstr>操作簡介-資料整備模組9(使用資料)</vt:lpstr>
      <vt:lpstr>操作簡介-資料整備模組10(使用資料)</vt:lpstr>
      <vt:lpstr>注意事項1</vt:lpstr>
      <vt:lpstr>注意事項2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Audience 站台1.3使用說明</dc:title>
  <dc:creator>Yen-Chun Huang (黃彥鈞)</dc:creator>
  <cp:lastModifiedBy>Yen-Chun Huang (黃彥鈞)</cp:lastModifiedBy>
  <cp:revision>30</cp:revision>
  <dcterms:created xsi:type="dcterms:W3CDTF">2022-05-06T02:56:03Z</dcterms:created>
  <dcterms:modified xsi:type="dcterms:W3CDTF">2022-05-17T06:05:06Z</dcterms:modified>
</cp:coreProperties>
</file>