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75312-0C4A-4DCA-AD52-893D9BE4AB7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C2F7-B051-40E8-AE8E-018267729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91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60BB-5972-4A67-A12C-4301E3B02C94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9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2C0-42E5-4601-8BD2-292D7EC29FE8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0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5B76-4DDE-4015-A889-353CBFC24351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50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0AAD-CD26-455F-ADBE-2CC66EB7620A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25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4C43-EA82-4A5D-9290-B76265F92E22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5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3BA5-F700-489B-A420-D3525EC0BCE0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967C-479F-470F-B7CD-B3A0C1BD773E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6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5D7D-6AD4-4A3F-B690-760E3359D718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3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10F-9E46-403C-B7FC-7C7FAE03B687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433C-1201-40C0-A017-0DB3B60EE684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7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8CA9-9756-4259-9749-02518C0CB6CB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1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Audience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Issue 2 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RD2 </a:t>
            </a:r>
            <a:r>
              <a:rPr lang="zh-TW" altLang="en-US" dirty="0" smtClean="0"/>
              <a:t>黃彥鈞 </a:t>
            </a:r>
            <a:endParaRPr lang="en-US" altLang="zh-TW" dirty="0" smtClean="0"/>
          </a:p>
          <a:p>
            <a:r>
              <a:rPr lang="en-US" altLang="zh-TW" dirty="0" smtClean="0"/>
              <a:t>2022-03-30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6073-E073-417D-B5D8-CBE8BAA6831A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6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4231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Audience Django Toolkit (Site)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1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改版目標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修改以下 </a:t>
            </a:r>
            <a:r>
              <a:rPr lang="en-US" altLang="zh-TW" dirty="0" smtClean="0"/>
              <a:t>BUG:</a:t>
            </a:r>
          </a:p>
          <a:p>
            <a:pPr lvl="1"/>
            <a:r>
              <a:rPr lang="en-US" altLang="zh-TW" dirty="0" err="1" smtClean="0"/>
              <a:t>Labeling_jobs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規則列表 翻頁 </a:t>
            </a:r>
            <a:r>
              <a:rPr lang="en-US" altLang="zh-TW" dirty="0" smtClean="0"/>
              <a:t>BUG</a:t>
            </a:r>
          </a:p>
          <a:p>
            <a:pPr lvl="2"/>
            <a:r>
              <a:rPr lang="en-US" altLang="zh-TW" dirty="0" smtClean="0"/>
              <a:t>Rd2demo</a:t>
            </a:r>
            <a:r>
              <a:rPr lang="zh-TW" altLang="en-US" dirty="0" smtClean="0"/>
              <a:t> </a:t>
            </a:r>
            <a:r>
              <a:rPr lang="zh-TW" altLang="en-US" dirty="0" smtClean="0"/>
              <a:t>跨域問題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部分內容無法正常顯示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8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修改項目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tasks </a:t>
            </a:r>
            <a:r>
              <a:rPr lang="zh-TW" altLang="en-US" dirty="0" smtClean="0"/>
              <a:t>新增發送請求任務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views</a:t>
            </a:r>
            <a:r>
              <a:rPr lang="zh-TW" altLang="en-US" dirty="0" smtClean="0"/>
              <a:t> 新增串接 </a:t>
            </a:r>
            <a:r>
              <a:rPr lang="en-US" altLang="zh-TW" dirty="0" smtClean="0"/>
              <a:t>tasks class</a:t>
            </a:r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urls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term-weight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job_details</a:t>
            </a:r>
            <a:r>
              <a:rPr lang="en-US" altLang="zh-TW" dirty="0" smtClean="0"/>
              <a:t> 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 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Base </a:t>
            </a:r>
            <a:r>
              <a:rPr lang="zh-TW" altLang="en-US" dirty="0" smtClean="0"/>
              <a:t>模板 新增 </a:t>
            </a:r>
            <a:r>
              <a:rPr lang="en-US" altLang="zh-TW" dirty="0" smtClean="0"/>
              <a:t>Content-Security-Policy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</a:p>
          <a:p>
            <a:pPr lvl="1"/>
            <a:r>
              <a:rPr lang="en-US" altLang="zh-TW" dirty="0" smtClean="0"/>
              <a:t>Settings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SECURE_PROXY_SSL_HEADER </a:t>
            </a:r>
            <a:r>
              <a:rPr lang="zh-TW" altLang="en-US" dirty="0" smtClean="0"/>
              <a:t>等設定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1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站台流程無修改，請參考 </a:t>
            </a:r>
            <a:r>
              <a:rPr lang="en-US" altLang="zh-TW" dirty="0" smtClean="0"/>
              <a:t>Audience </a:t>
            </a:r>
            <a:r>
              <a:rPr lang="zh-TW" altLang="en-US" dirty="0" smtClean="0"/>
              <a:t>站台前兩份 </a:t>
            </a:r>
            <a:r>
              <a:rPr lang="en-US" altLang="zh-TW" dirty="0" smtClean="0"/>
              <a:t>Slides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15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4231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8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貼標測試須知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請 </a:t>
            </a:r>
            <a:r>
              <a:rPr lang="en-US" altLang="zh-TW" dirty="0" smtClean="0"/>
              <a:t>AS1 </a:t>
            </a:r>
            <a:r>
              <a:rPr lang="zh-TW" altLang="en-US" dirty="0" smtClean="0"/>
              <a:t>夥伴先試貼 </a:t>
            </a:r>
            <a:r>
              <a:rPr lang="en-US" altLang="zh-TW" dirty="0" smtClean="0"/>
              <a:t>YT </a:t>
            </a:r>
            <a:r>
              <a:rPr lang="zh-TW" altLang="en-US" dirty="0" smtClean="0"/>
              <a:t>等大型資料庫，範圍</a:t>
            </a:r>
            <a:r>
              <a:rPr lang="zh-TW" altLang="en-US" dirty="0"/>
              <a:t> </a:t>
            </a:r>
            <a:r>
              <a:rPr lang="en-US" altLang="zh-TW" b="1" u="sng" dirty="0" smtClean="0"/>
              <a:t>3</a:t>
            </a:r>
            <a:r>
              <a:rPr lang="zh-TW" altLang="en-US" b="1" u="sng" dirty="0" smtClean="0"/>
              <a:t> 個月</a:t>
            </a:r>
            <a:r>
              <a:rPr lang="zh-TW" altLang="en-US" dirty="0" smtClean="0"/>
              <a:t>，一次執行 </a:t>
            </a:r>
            <a:r>
              <a:rPr lang="en-US" altLang="zh-TW" b="1" u="sng" dirty="0" smtClean="0"/>
              <a:t>3 </a:t>
            </a:r>
            <a:r>
              <a:rPr lang="zh-TW" altLang="en-US" b="1" u="sng" dirty="0" smtClean="0"/>
              <a:t>個</a:t>
            </a:r>
            <a:r>
              <a:rPr lang="zh-TW" altLang="en-US" dirty="0" smtClean="0"/>
              <a:t>貼標任務。觀察貼標時間，與是否成功，若有狀況請通知 </a:t>
            </a:r>
            <a:r>
              <a:rPr lang="en-US" altLang="zh-TW" dirty="0" smtClean="0"/>
              <a:t>RD2</a:t>
            </a:r>
            <a:r>
              <a:rPr lang="zh-TW" altLang="en-US" dirty="0" smtClean="0"/>
              <a:t> 負責人。</a:t>
            </a:r>
            <a:endParaRPr lang="en-US" altLang="zh-TW" dirty="0" smtClean="0"/>
          </a:p>
          <a:p>
            <a:r>
              <a:rPr lang="zh-TW" altLang="en-US" dirty="0" smtClean="0"/>
              <a:t>以上無問題，同上述步驟，再行</a:t>
            </a:r>
            <a:r>
              <a:rPr lang="zh-TW" altLang="en-US" dirty="0" smtClean="0"/>
              <a:t>試貼 </a:t>
            </a:r>
            <a:r>
              <a:rPr lang="en-US" altLang="zh-TW" dirty="0" smtClean="0"/>
              <a:t>YT </a:t>
            </a:r>
            <a:r>
              <a:rPr lang="zh-TW" altLang="en-US" dirty="0" smtClean="0"/>
              <a:t>等大型資料庫，範圍 </a:t>
            </a:r>
            <a:r>
              <a:rPr lang="en-US" altLang="zh-TW" b="1" u="sng" dirty="0"/>
              <a:t>6</a:t>
            </a:r>
            <a:r>
              <a:rPr lang="zh-TW" altLang="en-US" b="1" u="sng" dirty="0" smtClean="0"/>
              <a:t> 個月</a:t>
            </a:r>
            <a:r>
              <a:rPr lang="zh-TW" altLang="en-US" dirty="0" smtClean="0"/>
              <a:t>，一次執行 </a:t>
            </a:r>
            <a:r>
              <a:rPr lang="en-US" altLang="zh-TW" b="1" u="sng" dirty="0"/>
              <a:t>5</a:t>
            </a:r>
            <a:r>
              <a:rPr lang="en-US" altLang="zh-TW" b="1" u="sng" dirty="0" smtClean="0"/>
              <a:t> </a:t>
            </a:r>
            <a:r>
              <a:rPr lang="zh-TW" altLang="en-US" b="1" u="sng" dirty="0" smtClean="0"/>
              <a:t>個</a:t>
            </a:r>
            <a:r>
              <a:rPr lang="zh-TW" altLang="en-US" dirty="0" smtClean="0"/>
              <a:t>貼標任務。</a:t>
            </a:r>
            <a:endParaRPr lang="en-US" altLang="zh-TW" dirty="0" smtClean="0"/>
          </a:p>
          <a:p>
            <a:r>
              <a:rPr lang="zh-TW" altLang="en-US" dirty="0" smtClean="0"/>
              <a:t>若有單個任務執行超過 </a:t>
            </a:r>
            <a:r>
              <a:rPr lang="en-US" altLang="zh-TW" dirty="0"/>
              <a:t>4</a:t>
            </a:r>
            <a:r>
              <a:rPr lang="en-US" altLang="zh-TW" dirty="0" smtClean="0"/>
              <a:t> </a:t>
            </a:r>
            <a:r>
              <a:rPr lang="zh-TW" altLang="en-US" dirty="0" smtClean="0"/>
              <a:t>個小時，且站台無任何錯誤訊息，請通知 </a:t>
            </a:r>
            <a:r>
              <a:rPr lang="en-US" altLang="zh-TW" dirty="0" smtClean="0"/>
              <a:t>RD2 </a:t>
            </a:r>
            <a:r>
              <a:rPr lang="zh-TW" altLang="en-US" dirty="0" smtClean="0"/>
              <a:t>負責人，協助檢查後台。</a:t>
            </a:r>
            <a:endParaRPr lang="en-US" altLang="zh-TW" dirty="0" smtClean="0"/>
          </a:p>
          <a:p>
            <a:r>
              <a:rPr lang="zh-TW" altLang="en-US" dirty="0" smtClean="0"/>
              <a:t>現行前處理流程，</a:t>
            </a:r>
            <a:r>
              <a:rPr lang="en-US" altLang="zh-TW" dirty="0" smtClean="0"/>
              <a:t>AS1 </a:t>
            </a:r>
            <a:r>
              <a:rPr lang="zh-TW" altLang="en-US" dirty="0" smtClean="0"/>
              <a:t>夥伴若有更新前處理規則需求，請聯絡 </a:t>
            </a:r>
            <a:r>
              <a:rPr lang="en-US" altLang="zh-TW" dirty="0" smtClean="0"/>
              <a:t>RD2 </a:t>
            </a:r>
            <a:r>
              <a:rPr lang="zh-TW" altLang="en-US" dirty="0" smtClean="0"/>
              <a:t>負責人。</a:t>
            </a:r>
            <a:endParaRPr lang="en-US" altLang="zh-TW" dirty="0" smtClean="0"/>
          </a:p>
          <a:p>
            <a:r>
              <a:rPr lang="zh-TW" altLang="en-US" dirty="0" smtClean="0"/>
              <a:t>感謝夥伴配合，若產品有其他需求，請發送需求書給 </a:t>
            </a:r>
            <a:r>
              <a:rPr lang="en-US" altLang="zh-TW" dirty="0" smtClean="0"/>
              <a:t>RD2</a:t>
            </a:r>
            <a:r>
              <a:rPr lang="zh-TW" altLang="en-US" dirty="0"/>
              <a:t>，</a:t>
            </a:r>
            <a:r>
              <a:rPr lang="zh-TW" altLang="en-US" dirty="0" smtClean="0"/>
              <a:t>或是來信與 </a:t>
            </a:r>
            <a:r>
              <a:rPr lang="en-US" altLang="zh-TW" dirty="0" smtClean="0"/>
              <a:t>RD2 </a:t>
            </a:r>
            <a:r>
              <a:rPr lang="zh-TW" altLang="en-US" dirty="0" smtClean="0"/>
              <a:t>負責人討論。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Audience-API v 2.3</a:t>
            </a:r>
          </a:p>
          <a:p>
            <a:pPr lvl="1"/>
            <a:r>
              <a:rPr lang="zh-TW" altLang="en-US" dirty="0" smtClean="0"/>
              <a:t>改版目標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改版項目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實際測試</a:t>
            </a:r>
            <a:endParaRPr lang="en-US" altLang="zh-TW" dirty="0" smtClean="0"/>
          </a:p>
          <a:p>
            <a:r>
              <a:rPr lang="en-US" altLang="zh-TW" dirty="0" smtClean="0"/>
              <a:t>Audience Django Toolkit (Site)</a:t>
            </a:r>
          </a:p>
          <a:p>
            <a:pPr lvl="1"/>
            <a:r>
              <a:rPr lang="zh-TW" altLang="en-US" dirty="0" smtClean="0"/>
              <a:t>修改目標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修改項目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操作流程</a:t>
            </a:r>
            <a:endParaRPr lang="en-US" altLang="zh-TW" dirty="0" smtClean="0"/>
          </a:p>
          <a:p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貼標測試須知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2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4231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Audience-API v 2.3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1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改版目標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因應 </a:t>
            </a:r>
            <a:r>
              <a:rPr lang="en-US" altLang="zh-TW" dirty="0" smtClean="0"/>
              <a:t>AS1 2020</a:t>
            </a:r>
            <a:r>
              <a:rPr lang="zh-TW" altLang="en-US" dirty="0" smtClean="0"/>
              <a:t>年提出的需求，預期新增</a:t>
            </a:r>
            <a:r>
              <a:rPr lang="zh-TW" altLang="en-US" u="sng" dirty="0" smtClean="0"/>
              <a:t>前處理模組</a:t>
            </a:r>
            <a:r>
              <a:rPr lang="zh-TW" altLang="en-US" dirty="0" smtClean="0"/>
              <a:t>，使用關鍵字與正則表達式模型，</a:t>
            </a:r>
            <a:r>
              <a:rPr lang="zh-TW" altLang="en-US" b="1" u="sng" dirty="0" smtClean="0"/>
              <a:t>貼標 </a:t>
            </a:r>
            <a:r>
              <a:rPr lang="zh-TW" altLang="en-US" u="sng" dirty="0" smtClean="0"/>
              <a:t>或是 </a:t>
            </a:r>
            <a:r>
              <a:rPr lang="zh-TW" altLang="en-US" b="1" u="sng" dirty="0" smtClean="0"/>
              <a:t>訓練模型 </a:t>
            </a:r>
            <a:r>
              <a:rPr lang="zh-TW" altLang="en-US" dirty="0" smtClean="0"/>
              <a:t>前，</a:t>
            </a:r>
            <a:r>
              <a:rPr lang="zh-TW" altLang="en-US" b="1" u="sng" dirty="0" smtClean="0"/>
              <a:t>排除 </a:t>
            </a:r>
            <a:r>
              <a:rPr lang="zh-TW" altLang="en-US" u="sng" dirty="0" smtClean="0"/>
              <a:t>或 </a:t>
            </a:r>
            <a:r>
              <a:rPr lang="zh-TW" altLang="en-US" b="1" u="sng" dirty="0" smtClean="0"/>
              <a:t>修改 </a:t>
            </a:r>
            <a:r>
              <a:rPr lang="zh-TW" altLang="en-US" dirty="0" smtClean="0"/>
              <a:t>特定內容資料。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改版項目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PreprocessCRUD</a:t>
            </a:r>
            <a:r>
              <a:rPr lang="en-US" altLang="zh-TW" dirty="0" smtClean="0"/>
              <a:t> </a:t>
            </a:r>
            <a:r>
              <a:rPr lang="zh-TW" altLang="en-US" dirty="0" smtClean="0"/>
              <a:t>負責前處理模組任務和規則資料庫操作</a:t>
            </a:r>
          </a:p>
          <a:p>
            <a:pPr lvl="1"/>
            <a:r>
              <a:rPr lang="en-US" altLang="zh-TW" dirty="0" err="1" smtClean="0"/>
              <a:t>DataFilterWorker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執行前處理模組任務</a:t>
            </a:r>
          </a:p>
          <a:p>
            <a:pPr lvl="1"/>
            <a:r>
              <a:rPr lang="en-US" altLang="zh-TW" dirty="0" err="1" smtClean="0"/>
              <a:t>DataFilterBuilder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串接前處理模組任務與模型任務與貼標任務</a:t>
            </a:r>
            <a:endParaRPr lang="en-US" altLang="zh-TW" dirty="0" smtClean="0"/>
          </a:p>
          <a:p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PrepressingWorker</a:t>
            </a:r>
            <a:r>
              <a:rPr lang="en-US" altLang="zh-TW" dirty="0"/>
              <a:t> </a:t>
            </a:r>
            <a:r>
              <a:rPr lang="zh-TW" altLang="en-US" dirty="0" smtClean="0"/>
              <a:t>加入前處理步驟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PredictWorker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get_batch_by_timedelta</a:t>
            </a:r>
            <a:r>
              <a:rPr lang="zh-TW" altLang="en-US" dirty="0" smtClean="0"/>
              <a:t> </a:t>
            </a:r>
            <a:r>
              <a:rPr lang="zh-TW" altLang="en-US" dirty="0" smtClean="0"/>
              <a:t>加入前處理步驟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1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80" y="1690688"/>
            <a:ext cx="6199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AS1:</a:t>
            </a:r>
            <a:r>
              <a:rPr lang="zh-TW" altLang="en-US" dirty="0" smtClean="0"/>
              <a:t> 提供 </a:t>
            </a:r>
            <a:r>
              <a:rPr lang="en-US" altLang="zh-TW" dirty="0" smtClean="0"/>
              <a:t>RD2 </a:t>
            </a:r>
            <a:r>
              <a:rPr lang="zh-TW" altLang="en-US" dirty="0" smtClean="0"/>
              <a:t>希望排除的</a:t>
            </a:r>
            <a:r>
              <a:rPr lang="zh-TW" altLang="en-US" dirty="0"/>
              <a:t>規則</a:t>
            </a:r>
            <a:r>
              <a:rPr lang="zh-TW" altLang="en-US" dirty="0" smtClean="0"/>
              <a:t>資料表 </a:t>
            </a:r>
            <a:r>
              <a:rPr lang="en-US" altLang="zh-TW" dirty="0" smtClean="0"/>
              <a:t>(.csv)</a:t>
            </a:r>
          </a:p>
          <a:p>
            <a:r>
              <a:rPr lang="zh-TW" altLang="en-US" dirty="0" smtClean="0"/>
              <a:t>資料表須包含以下欄位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content: </a:t>
            </a:r>
            <a:r>
              <a:rPr lang="zh-TW" altLang="en-US" dirty="0" smtClean="0"/>
              <a:t>規則內容</a:t>
            </a:r>
          </a:p>
          <a:p>
            <a:pPr lvl="1"/>
            <a:r>
              <a:rPr lang="en-US" altLang="zh-TW" dirty="0" err="1" smtClean="0"/>
              <a:t>rule_type</a:t>
            </a:r>
            <a:r>
              <a:rPr lang="en-US" altLang="zh-TW" dirty="0" smtClean="0"/>
              <a:t>: </a:t>
            </a:r>
            <a:r>
              <a:rPr lang="zh-TW" altLang="en-US" dirty="0" smtClean="0"/>
              <a:t>規則類型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 關鍵字 或 正則表達式 擇一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label: </a:t>
            </a:r>
            <a:r>
              <a:rPr lang="zh-TW" altLang="en-US" dirty="0" smtClean="0"/>
              <a:t>標籤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 刪除 或 修改 擇一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match_type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比對方式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請參考 站台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資料整備任務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任務列表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關鍵字規則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請將規則拆成四個檔案傳給 </a:t>
            </a:r>
            <a:r>
              <a:rPr lang="en-US" altLang="zh-TW" dirty="0" smtClean="0"/>
              <a:t>RD2</a:t>
            </a:r>
            <a:r>
              <a:rPr lang="zh-TW" altLang="en-US" dirty="0" smtClean="0"/>
              <a:t>，檔案 </a:t>
            </a:r>
            <a:r>
              <a:rPr lang="en-US" altLang="zh-TW" dirty="0" err="1" smtClean="0"/>
              <a:t>rule_type</a:t>
            </a:r>
            <a:r>
              <a:rPr lang="en-US" altLang="zh-TW" dirty="0" smtClean="0"/>
              <a:t> - label </a:t>
            </a:r>
            <a:r>
              <a:rPr lang="zh-TW" altLang="en-US" dirty="0" smtClean="0"/>
              <a:t>獨立，如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 </a:t>
            </a:r>
            <a:r>
              <a:rPr lang="zh-TW" altLang="en-US" dirty="0" smtClean="0"/>
              <a:t>檔案包含所有 關鍵字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刪除 的規則資料</a:t>
            </a:r>
          </a:p>
          <a:p>
            <a:pPr lvl="1"/>
            <a:r>
              <a:rPr lang="en-US" altLang="zh-TW" dirty="0" smtClean="0"/>
              <a:t>B </a:t>
            </a:r>
            <a:r>
              <a:rPr lang="zh-TW" altLang="en-US" dirty="0" smtClean="0"/>
              <a:t>檔案包含所有 關鍵字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修改 的規則資料</a:t>
            </a:r>
          </a:p>
          <a:p>
            <a:pPr lvl="1"/>
            <a:r>
              <a:rPr lang="en-US" altLang="zh-TW" dirty="0" smtClean="0"/>
              <a:t>C </a:t>
            </a:r>
            <a:r>
              <a:rPr lang="zh-TW" altLang="en-US" dirty="0" smtClean="0"/>
              <a:t>檔案包含所有 正則表達式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刪除 的規則資料</a:t>
            </a:r>
          </a:p>
          <a:p>
            <a:pPr lvl="1"/>
            <a:r>
              <a:rPr lang="en-US" altLang="zh-TW" dirty="0" smtClean="0"/>
              <a:t>D </a:t>
            </a:r>
            <a:r>
              <a:rPr lang="zh-TW" altLang="en-US" dirty="0" smtClean="0"/>
              <a:t>檔案包含所有 正則表達式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修改 的規則資料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9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RD2 </a:t>
            </a:r>
            <a:r>
              <a:rPr lang="zh-TW" altLang="en-US" dirty="0" smtClean="0"/>
              <a:t>透過</a:t>
            </a:r>
            <a:r>
              <a:rPr lang="en-US" altLang="zh-TW" dirty="0"/>
              <a:t> </a:t>
            </a:r>
            <a:r>
              <a:rPr lang="en-US" altLang="zh-TW" dirty="0" smtClean="0"/>
              <a:t>preprocess API </a:t>
            </a:r>
            <a:r>
              <a:rPr lang="zh-TW" altLang="en-US" dirty="0" smtClean="0"/>
              <a:t>建立前處理任務，匯入前處理規則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settings </a:t>
            </a:r>
            <a:r>
              <a:rPr lang="zh-TW" altLang="en-US" dirty="0" smtClean="0"/>
              <a:t>配置前處理任務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列表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Wh_backpackers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資料庫，</a:t>
            </a:r>
            <a:r>
              <a:rPr lang="zh-TW" altLang="en-US" u="sng" dirty="0" smtClean="0"/>
              <a:t>執行 </a:t>
            </a:r>
            <a:r>
              <a:rPr lang="en-US" altLang="zh-TW" b="1" u="sng" dirty="0" smtClean="0"/>
              <a:t>6</a:t>
            </a:r>
            <a:r>
              <a:rPr lang="zh-TW" altLang="en-US" b="1" u="sng" dirty="0" smtClean="0"/>
              <a:t> </a:t>
            </a:r>
            <a:r>
              <a:rPr lang="zh-TW" altLang="en-US" u="sng" dirty="0" smtClean="0"/>
              <a:t>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正則式內文與關鍵字作者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為期一年範圍的貼標任務，最長執行時間 </a:t>
            </a:r>
            <a:r>
              <a:rPr lang="en-US" altLang="zh-TW" b="1" u="sng" dirty="0" smtClean="0"/>
              <a:t>27 </a:t>
            </a:r>
            <a:r>
              <a:rPr lang="zh-TW" altLang="en-US" b="1" u="sng" dirty="0" smtClean="0"/>
              <a:t>分鐘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其他測試須知請詳閱</a:t>
            </a:r>
            <a:r>
              <a:rPr lang="zh-TW" altLang="en-US" b="1" dirty="0" smtClean="0"/>
              <a:t>貼標測試須知</a:t>
            </a:r>
            <a:r>
              <a:rPr lang="zh-TW" altLang="en-US" dirty="0" smtClean="0"/>
              <a:t>，若有任何疑問請聯絡 </a:t>
            </a:r>
            <a:r>
              <a:rPr lang="en-US" altLang="zh-TW" dirty="0" smtClean="0"/>
              <a:t>RD2 </a:t>
            </a:r>
            <a:r>
              <a:rPr lang="zh-TW" altLang="en-US" smtClean="0"/>
              <a:t>負責人。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7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620</Words>
  <Application>Microsoft Office PowerPoint</Application>
  <PresentationFormat>寬螢幕</PresentationFormat>
  <Paragraphs>115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Garamond</vt:lpstr>
      <vt:lpstr>Office 佈景主題</vt:lpstr>
      <vt:lpstr>Audience Issue 2  </vt:lpstr>
      <vt:lpstr>大綱</vt:lpstr>
      <vt:lpstr>Audience-API v 2.3</vt:lpstr>
      <vt:lpstr>改版目標</vt:lpstr>
      <vt:lpstr>改版項目</vt:lpstr>
      <vt:lpstr>操作流程1</vt:lpstr>
      <vt:lpstr>操作流程2</vt:lpstr>
      <vt:lpstr>操作流程3</vt:lpstr>
      <vt:lpstr>實際測試</vt:lpstr>
      <vt:lpstr>Audience Django Toolkit (Site)</vt:lpstr>
      <vt:lpstr>改版目標</vt:lpstr>
      <vt:lpstr>修改項目</vt:lpstr>
      <vt:lpstr>操作流程</vt:lpstr>
      <vt:lpstr>注意事項</vt:lpstr>
      <vt:lpstr>貼標測試須知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Issue 2  </dc:title>
  <dc:creator>Yen-Chun Huang (黃彥鈞)</dc:creator>
  <cp:lastModifiedBy>Yen-Chun Huang (黃彥鈞)</cp:lastModifiedBy>
  <cp:revision>13</cp:revision>
  <dcterms:created xsi:type="dcterms:W3CDTF">2022-03-30T03:15:14Z</dcterms:created>
  <dcterms:modified xsi:type="dcterms:W3CDTF">2022-03-30T04:21:46Z</dcterms:modified>
</cp:coreProperties>
</file>