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3" r:id="rId9"/>
    <p:sldId id="264" r:id="rId10"/>
    <p:sldId id="261" r:id="rId11"/>
    <p:sldId id="26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553A3F-F07B-45CC-9583-A117AF07EB13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69C775F3-D946-4F4D-9D8D-60E75C7494BE}">
      <dgm:prSet phldrT="[文字]"/>
      <dgm:spPr/>
      <dgm:t>
        <a:bodyPr/>
        <a:lstStyle/>
        <a:p>
          <a:r>
            <a:rPr lang="en-US" altLang="zh-TW" dirty="0" err="1" smtClean="0"/>
            <a:t>Labeling_jobs</a:t>
          </a:r>
          <a:endParaRPr lang="zh-TW" altLang="en-US" dirty="0"/>
        </a:p>
      </dgm:t>
    </dgm:pt>
    <dgm:pt modelId="{D0D19BD6-D555-46CB-93E6-A6FD0FC8763D}" type="parTrans" cxnId="{9428B574-76F6-478A-855C-E5BA66015162}">
      <dgm:prSet/>
      <dgm:spPr/>
      <dgm:t>
        <a:bodyPr/>
        <a:lstStyle/>
        <a:p>
          <a:endParaRPr lang="zh-TW" altLang="en-US"/>
        </a:p>
      </dgm:t>
    </dgm:pt>
    <dgm:pt modelId="{5F6A0156-14F7-4F54-BF13-5C63E83359F7}" type="sibTrans" cxnId="{9428B574-76F6-478A-855C-E5BA66015162}">
      <dgm:prSet/>
      <dgm:spPr/>
      <dgm:t>
        <a:bodyPr/>
        <a:lstStyle/>
        <a:p>
          <a:endParaRPr lang="zh-TW" altLang="en-US"/>
        </a:p>
      </dgm:t>
    </dgm:pt>
    <dgm:pt modelId="{16BA51DA-C168-4E3A-ABBF-2A24366F5A47}">
      <dgm:prSet phldrT="[文字]" custT="1"/>
      <dgm:spPr/>
      <dgm:t>
        <a:bodyPr/>
        <a:lstStyle/>
        <a:p>
          <a:r>
            <a:rPr lang="zh-TW" altLang="en-US" sz="1400" baseline="0" dirty="0" smtClean="0"/>
            <a:t>模型資料 </a:t>
          </a:r>
          <a:r>
            <a:rPr lang="en-US" altLang="zh-TW" sz="1400" baseline="0" dirty="0" smtClean="0"/>
            <a:t>CRUD</a:t>
          </a:r>
          <a:endParaRPr lang="zh-TW" altLang="en-US" sz="1400" baseline="0" dirty="0"/>
        </a:p>
      </dgm:t>
    </dgm:pt>
    <dgm:pt modelId="{B4D5F6A1-9588-440C-8C69-E65DA5E8EF1A}" type="parTrans" cxnId="{809B0838-8E44-4DF8-9B54-6061FB4CE7CF}">
      <dgm:prSet/>
      <dgm:spPr/>
      <dgm:t>
        <a:bodyPr/>
        <a:lstStyle/>
        <a:p>
          <a:endParaRPr lang="zh-TW" altLang="en-US"/>
        </a:p>
      </dgm:t>
    </dgm:pt>
    <dgm:pt modelId="{66D8459E-7661-440D-AC93-67025E1B6C1E}" type="sibTrans" cxnId="{809B0838-8E44-4DF8-9B54-6061FB4CE7CF}">
      <dgm:prSet/>
      <dgm:spPr/>
      <dgm:t>
        <a:bodyPr/>
        <a:lstStyle/>
        <a:p>
          <a:endParaRPr lang="zh-TW" altLang="en-US"/>
        </a:p>
      </dgm:t>
    </dgm:pt>
    <dgm:pt modelId="{71494AF5-435B-433D-B8D9-B3A734AE538F}">
      <dgm:prSet phldrT="[文字]" custT="1"/>
      <dgm:spPr/>
      <dgm:t>
        <a:bodyPr/>
        <a:lstStyle/>
        <a:p>
          <a:r>
            <a:rPr lang="zh-TW" altLang="en-US" sz="1400" baseline="0" dirty="0" smtClean="0"/>
            <a:t>資料標註</a:t>
          </a:r>
          <a:endParaRPr lang="zh-TW" altLang="en-US" sz="1400" baseline="0" dirty="0"/>
        </a:p>
      </dgm:t>
    </dgm:pt>
    <dgm:pt modelId="{FB3B3ACC-8BF1-4442-948E-497401045816}" type="parTrans" cxnId="{1DD77C2C-F4C3-419F-81A2-2C4A234A35DA}">
      <dgm:prSet/>
      <dgm:spPr/>
      <dgm:t>
        <a:bodyPr/>
        <a:lstStyle/>
        <a:p>
          <a:endParaRPr lang="zh-TW" altLang="en-US"/>
        </a:p>
      </dgm:t>
    </dgm:pt>
    <dgm:pt modelId="{C663FE9D-91A5-4DAD-8163-745FF6806EC5}" type="sibTrans" cxnId="{1DD77C2C-F4C3-419F-81A2-2C4A234A35DA}">
      <dgm:prSet/>
      <dgm:spPr/>
      <dgm:t>
        <a:bodyPr/>
        <a:lstStyle/>
        <a:p>
          <a:endParaRPr lang="zh-TW" altLang="en-US"/>
        </a:p>
      </dgm:t>
    </dgm:pt>
    <dgm:pt modelId="{40EDF554-F211-4531-BBA8-1140F11347D5}">
      <dgm:prSet phldrT="[文字]"/>
      <dgm:spPr/>
      <dgm:t>
        <a:bodyPr/>
        <a:lstStyle/>
        <a:p>
          <a:r>
            <a:rPr lang="en-US" altLang="zh-TW" dirty="0" err="1" smtClean="0"/>
            <a:t>Modeling_jobs</a:t>
          </a:r>
          <a:endParaRPr lang="zh-TW" altLang="en-US" dirty="0"/>
        </a:p>
      </dgm:t>
    </dgm:pt>
    <dgm:pt modelId="{1F927A7C-3CEE-4DDA-92FA-0FC0B3FCC022}" type="parTrans" cxnId="{C133F367-1196-49D0-9B1E-ADFF23E9D8B2}">
      <dgm:prSet/>
      <dgm:spPr/>
      <dgm:t>
        <a:bodyPr/>
        <a:lstStyle/>
        <a:p>
          <a:endParaRPr lang="zh-TW" altLang="en-US"/>
        </a:p>
      </dgm:t>
    </dgm:pt>
    <dgm:pt modelId="{FDE332E6-64BC-4A03-B2B8-B796B9EE613C}" type="sibTrans" cxnId="{C133F367-1196-49D0-9B1E-ADFF23E9D8B2}">
      <dgm:prSet/>
      <dgm:spPr/>
      <dgm:t>
        <a:bodyPr/>
        <a:lstStyle/>
        <a:p>
          <a:endParaRPr lang="zh-TW" altLang="en-US"/>
        </a:p>
      </dgm:t>
    </dgm:pt>
    <dgm:pt modelId="{30219EF3-B783-44A7-8993-A09E5B759AC8}">
      <dgm:prSet phldrT="[文字]" custT="1"/>
      <dgm:spPr/>
      <dgm:t>
        <a:bodyPr/>
        <a:lstStyle/>
        <a:p>
          <a:r>
            <a:rPr lang="zh-TW" altLang="en-US" sz="1400" baseline="0" dirty="0" smtClean="0"/>
            <a:t>建立模型任務</a:t>
          </a:r>
          <a:endParaRPr lang="zh-TW" altLang="en-US" sz="1400" baseline="0" dirty="0"/>
        </a:p>
      </dgm:t>
    </dgm:pt>
    <dgm:pt modelId="{336D8AB0-8E95-4A89-9842-16F0C3118C7C}" type="parTrans" cxnId="{C3AB77E4-9426-4652-8562-882F4D65B1A6}">
      <dgm:prSet/>
      <dgm:spPr/>
      <dgm:t>
        <a:bodyPr/>
        <a:lstStyle/>
        <a:p>
          <a:endParaRPr lang="zh-TW" altLang="en-US"/>
        </a:p>
      </dgm:t>
    </dgm:pt>
    <dgm:pt modelId="{B556FF70-B4BB-4453-8F30-645913F8B707}" type="sibTrans" cxnId="{C3AB77E4-9426-4652-8562-882F4D65B1A6}">
      <dgm:prSet/>
      <dgm:spPr/>
      <dgm:t>
        <a:bodyPr/>
        <a:lstStyle/>
        <a:p>
          <a:endParaRPr lang="zh-TW" altLang="en-US"/>
        </a:p>
      </dgm:t>
    </dgm:pt>
    <dgm:pt modelId="{B509A8CB-B58B-45A9-9BCC-540FFAD1A21B}">
      <dgm:prSet phldrT="[文字]" custT="1"/>
      <dgm:spPr/>
      <dgm:t>
        <a:bodyPr/>
        <a:lstStyle/>
        <a:p>
          <a:r>
            <a:rPr lang="zh-TW" altLang="en-US" sz="1400" baseline="0" dirty="0" smtClean="0"/>
            <a:t>訓練模型</a:t>
          </a:r>
          <a:endParaRPr lang="zh-TW" altLang="en-US" sz="1400" baseline="0" dirty="0"/>
        </a:p>
      </dgm:t>
    </dgm:pt>
    <dgm:pt modelId="{4034EE4A-12B6-4967-887D-E1E8AD1CC584}" type="parTrans" cxnId="{31317760-6E92-4EED-92AB-5750718D7914}">
      <dgm:prSet/>
      <dgm:spPr/>
      <dgm:t>
        <a:bodyPr/>
        <a:lstStyle/>
        <a:p>
          <a:endParaRPr lang="zh-TW" altLang="en-US"/>
        </a:p>
      </dgm:t>
    </dgm:pt>
    <dgm:pt modelId="{CC052B72-37F7-4064-8C79-EB4F467D5CF0}" type="sibTrans" cxnId="{31317760-6E92-4EED-92AB-5750718D7914}">
      <dgm:prSet/>
      <dgm:spPr/>
      <dgm:t>
        <a:bodyPr/>
        <a:lstStyle/>
        <a:p>
          <a:endParaRPr lang="zh-TW" altLang="en-US"/>
        </a:p>
      </dgm:t>
    </dgm:pt>
    <dgm:pt modelId="{067DF9F2-3C30-4CAC-BBD4-CBD8439FB71B}">
      <dgm:prSet phldrT="[文字]"/>
      <dgm:spPr/>
      <dgm:t>
        <a:bodyPr/>
        <a:lstStyle/>
        <a:p>
          <a:r>
            <a:rPr lang="en-US" altLang="zh-TW" dirty="0" err="1" smtClean="0"/>
            <a:t>Predicting_jobs</a:t>
          </a:r>
          <a:endParaRPr lang="zh-TW" altLang="en-US" dirty="0"/>
        </a:p>
      </dgm:t>
    </dgm:pt>
    <dgm:pt modelId="{B85C76FD-CA31-4135-9CF4-AD56080ACF72}" type="parTrans" cxnId="{D253665A-7267-45FF-85A1-C1B0356FFAC8}">
      <dgm:prSet/>
      <dgm:spPr/>
      <dgm:t>
        <a:bodyPr/>
        <a:lstStyle/>
        <a:p>
          <a:endParaRPr lang="zh-TW" altLang="en-US"/>
        </a:p>
      </dgm:t>
    </dgm:pt>
    <dgm:pt modelId="{3CC0D2DD-B893-43BB-B5E0-DDD0C1BCCA37}" type="sibTrans" cxnId="{D253665A-7267-45FF-85A1-C1B0356FFAC8}">
      <dgm:prSet/>
      <dgm:spPr/>
      <dgm:t>
        <a:bodyPr/>
        <a:lstStyle/>
        <a:p>
          <a:endParaRPr lang="zh-TW" altLang="en-US"/>
        </a:p>
      </dgm:t>
    </dgm:pt>
    <dgm:pt modelId="{20FF1193-A8D8-43C0-B3F4-2734D3AA6E7A}">
      <dgm:prSet phldrT="[文字]" custT="1"/>
      <dgm:spPr/>
      <dgm:t>
        <a:bodyPr/>
        <a:lstStyle/>
        <a:p>
          <a:r>
            <a:rPr lang="zh-TW" altLang="en-US" sz="1400" baseline="0" dirty="0" smtClean="0"/>
            <a:t>建立貼標任務</a:t>
          </a:r>
          <a:endParaRPr lang="zh-TW" altLang="en-US" sz="1400" baseline="0" dirty="0"/>
        </a:p>
      </dgm:t>
    </dgm:pt>
    <dgm:pt modelId="{FB977685-6E02-4466-953F-1847A17F7566}" type="parTrans" cxnId="{076136BF-6A66-4BEE-800D-82AF7A435C6A}">
      <dgm:prSet/>
      <dgm:spPr/>
      <dgm:t>
        <a:bodyPr/>
        <a:lstStyle/>
        <a:p>
          <a:endParaRPr lang="zh-TW" altLang="en-US"/>
        </a:p>
      </dgm:t>
    </dgm:pt>
    <dgm:pt modelId="{0A723266-BFA5-46CC-98B4-9ED00CB52DAE}" type="sibTrans" cxnId="{076136BF-6A66-4BEE-800D-82AF7A435C6A}">
      <dgm:prSet/>
      <dgm:spPr/>
      <dgm:t>
        <a:bodyPr/>
        <a:lstStyle/>
        <a:p>
          <a:endParaRPr lang="zh-TW" altLang="en-US"/>
        </a:p>
      </dgm:t>
    </dgm:pt>
    <dgm:pt modelId="{353DA5A3-66DA-4E02-95CC-E932EA805ECF}">
      <dgm:prSet phldrT="[文字]" custT="1"/>
      <dgm:spPr/>
      <dgm:t>
        <a:bodyPr/>
        <a:lstStyle/>
        <a:p>
          <a:r>
            <a:rPr lang="en-US" altLang="zh-TW" sz="1400" baseline="0" dirty="0" err="1" smtClean="0"/>
            <a:t>OpView</a:t>
          </a:r>
          <a:r>
            <a:rPr lang="en-US" altLang="zh-TW" sz="1400" baseline="0" dirty="0" smtClean="0"/>
            <a:t> </a:t>
          </a:r>
          <a:r>
            <a:rPr lang="zh-TW" altLang="en-US" sz="1400" baseline="0" dirty="0" smtClean="0"/>
            <a:t>八大族群貼標 </a:t>
          </a:r>
          <a:r>
            <a:rPr lang="en-US" altLang="zh-TW" sz="1400" baseline="0" dirty="0" smtClean="0"/>
            <a:t>ETL</a:t>
          </a:r>
          <a:endParaRPr lang="zh-TW" altLang="en-US" sz="1400" baseline="0" dirty="0"/>
        </a:p>
      </dgm:t>
    </dgm:pt>
    <dgm:pt modelId="{38927B4B-F285-4086-BD3C-2DC9A134D674}" type="parTrans" cxnId="{E9160F6A-ED95-494E-80C6-63A02AB13049}">
      <dgm:prSet/>
      <dgm:spPr/>
      <dgm:t>
        <a:bodyPr/>
        <a:lstStyle/>
        <a:p>
          <a:endParaRPr lang="zh-TW" altLang="en-US"/>
        </a:p>
      </dgm:t>
    </dgm:pt>
    <dgm:pt modelId="{2B500966-8795-4E5F-A2F4-E0FBAA169C9D}" type="sibTrans" cxnId="{E9160F6A-ED95-494E-80C6-63A02AB13049}">
      <dgm:prSet/>
      <dgm:spPr/>
      <dgm:t>
        <a:bodyPr/>
        <a:lstStyle/>
        <a:p>
          <a:endParaRPr lang="zh-TW" altLang="en-US"/>
        </a:p>
      </dgm:t>
    </dgm:pt>
    <dgm:pt modelId="{3F10B1C3-18C1-413F-A169-21CBA1438DE7}" type="pres">
      <dgm:prSet presAssocID="{36553A3F-F07B-45CC-9583-A117AF07EB1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152D801-9B37-486D-A5A9-0E0BE5C1E1CC}" type="pres">
      <dgm:prSet presAssocID="{69C775F3-D946-4F4D-9D8D-60E75C7494BE}" presName="composite" presStyleCnt="0"/>
      <dgm:spPr/>
    </dgm:pt>
    <dgm:pt modelId="{A4451339-8094-47EF-8CD1-3B0F082D5C6C}" type="pres">
      <dgm:prSet presAssocID="{69C775F3-D946-4F4D-9D8D-60E75C7494B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B1A5835-C6A1-4ABB-85D7-6BBE84EB1202}" type="pres">
      <dgm:prSet presAssocID="{69C775F3-D946-4F4D-9D8D-60E75C7494BE}" presName="descendantText" presStyleLbl="alignAcc1" presStyleIdx="0" presStyleCnt="3" custLinFactNeighborX="2488" custLinFactNeighborY="-375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5D4138-CFBE-4024-81E3-D6117878602A}" type="pres">
      <dgm:prSet presAssocID="{5F6A0156-14F7-4F54-BF13-5C63E83359F7}" presName="sp" presStyleCnt="0"/>
      <dgm:spPr/>
    </dgm:pt>
    <dgm:pt modelId="{38F82663-786C-4494-A530-EA81D80A3936}" type="pres">
      <dgm:prSet presAssocID="{40EDF554-F211-4531-BBA8-1140F11347D5}" presName="composite" presStyleCnt="0"/>
      <dgm:spPr/>
    </dgm:pt>
    <dgm:pt modelId="{64954C67-D2D3-4C18-9A22-D72786418015}" type="pres">
      <dgm:prSet presAssocID="{40EDF554-F211-4531-BBA8-1140F11347D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CBAC024-3D26-4484-A9DC-3C2EE90FCBEE}" type="pres">
      <dgm:prSet presAssocID="{40EDF554-F211-4531-BBA8-1140F11347D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9032B7F-AF06-4C12-83C7-AD337F782A3E}" type="pres">
      <dgm:prSet presAssocID="{FDE332E6-64BC-4A03-B2B8-B796B9EE613C}" presName="sp" presStyleCnt="0"/>
      <dgm:spPr/>
    </dgm:pt>
    <dgm:pt modelId="{98D7E105-55FD-4E2E-AFC0-5045361AFBC0}" type="pres">
      <dgm:prSet presAssocID="{067DF9F2-3C30-4CAC-BBD4-CBD8439FB71B}" presName="composite" presStyleCnt="0"/>
      <dgm:spPr/>
    </dgm:pt>
    <dgm:pt modelId="{420356D2-66BC-4A62-8513-B10A2288DBAC}" type="pres">
      <dgm:prSet presAssocID="{067DF9F2-3C30-4CAC-BBD4-CBD8439FB71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86F055D-2264-40C3-B234-F412473E57D7}" type="pres">
      <dgm:prSet presAssocID="{067DF9F2-3C30-4CAC-BBD4-CBD8439FB71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253665A-7267-45FF-85A1-C1B0356FFAC8}" srcId="{36553A3F-F07B-45CC-9583-A117AF07EB13}" destId="{067DF9F2-3C30-4CAC-BBD4-CBD8439FB71B}" srcOrd="2" destOrd="0" parTransId="{B85C76FD-CA31-4135-9CF4-AD56080ACF72}" sibTransId="{3CC0D2DD-B893-43BB-B5E0-DDD0C1BCCA37}"/>
    <dgm:cxn modelId="{43A3C79C-8044-443A-9A66-A4DB1A7CDA49}" type="presOf" srcId="{20FF1193-A8D8-43C0-B3F4-2734D3AA6E7A}" destId="{A86F055D-2264-40C3-B234-F412473E57D7}" srcOrd="0" destOrd="0" presId="urn:microsoft.com/office/officeart/2005/8/layout/chevron2"/>
    <dgm:cxn modelId="{31317760-6E92-4EED-92AB-5750718D7914}" srcId="{40EDF554-F211-4531-BBA8-1140F11347D5}" destId="{B509A8CB-B58B-45A9-9BCC-540FFAD1A21B}" srcOrd="1" destOrd="0" parTransId="{4034EE4A-12B6-4967-887D-E1E8AD1CC584}" sibTransId="{CC052B72-37F7-4064-8C79-EB4F467D5CF0}"/>
    <dgm:cxn modelId="{37AD6B67-7045-4847-AEDF-D42FCF5BD990}" type="presOf" srcId="{30219EF3-B783-44A7-8993-A09E5B759AC8}" destId="{3CBAC024-3D26-4484-A9DC-3C2EE90FCBEE}" srcOrd="0" destOrd="0" presId="urn:microsoft.com/office/officeart/2005/8/layout/chevron2"/>
    <dgm:cxn modelId="{B459BB89-2B78-44FE-B108-9BE55FA2307B}" type="presOf" srcId="{69C775F3-D946-4F4D-9D8D-60E75C7494BE}" destId="{A4451339-8094-47EF-8CD1-3B0F082D5C6C}" srcOrd="0" destOrd="0" presId="urn:microsoft.com/office/officeart/2005/8/layout/chevron2"/>
    <dgm:cxn modelId="{67D8FE5F-8FAF-4613-BD09-C8814E7F24C8}" type="presOf" srcId="{B509A8CB-B58B-45A9-9BCC-540FFAD1A21B}" destId="{3CBAC024-3D26-4484-A9DC-3C2EE90FCBEE}" srcOrd="0" destOrd="1" presId="urn:microsoft.com/office/officeart/2005/8/layout/chevron2"/>
    <dgm:cxn modelId="{C3AB77E4-9426-4652-8562-882F4D65B1A6}" srcId="{40EDF554-F211-4531-BBA8-1140F11347D5}" destId="{30219EF3-B783-44A7-8993-A09E5B759AC8}" srcOrd="0" destOrd="0" parTransId="{336D8AB0-8E95-4A89-9842-16F0C3118C7C}" sibTransId="{B556FF70-B4BB-4453-8F30-645913F8B707}"/>
    <dgm:cxn modelId="{E9160F6A-ED95-494E-80C6-63A02AB13049}" srcId="{067DF9F2-3C30-4CAC-BBD4-CBD8439FB71B}" destId="{353DA5A3-66DA-4E02-95CC-E932EA805ECF}" srcOrd="1" destOrd="0" parTransId="{38927B4B-F285-4086-BD3C-2DC9A134D674}" sibTransId="{2B500966-8795-4E5F-A2F4-E0FBAA169C9D}"/>
    <dgm:cxn modelId="{9428B574-76F6-478A-855C-E5BA66015162}" srcId="{36553A3F-F07B-45CC-9583-A117AF07EB13}" destId="{69C775F3-D946-4F4D-9D8D-60E75C7494BE}" srcOrd="0" destOrd="0" parTransId="{D0D19BD6-D555-46CB-93E6-A6FD0FC8763D}" sibTransId="{5F6A0156-14F7-4F54-BF13-5C63E83359F7}"/>
    <dgm:cxn modelId="{D786C68B-60D3-425F-8A45-896FB4B60E12}" type="presOf" srcId="{353DA5A3-66DA-4E02-95CC-E932EA805ECF}" destId="{A86F055D-2264-40C3-B234-F412473E57D7}" srcOrd="0" destOrd="1" presId="urn:microsoft.com/office/officeart/2005/8/layout/chevron2"/>
    <dgm:cxn modelId="{809B0838-8E44-4DF8-9B54-6061FB4CE7CF}" srcId="{69C775F3-D946-4F4D-9D8D-60E75C7494BE}" destId="{16BA51DA-C168-4E3A-ABBF-2A24366F5A47}" srcOrd="0" destOrd="0" parTransId="{B4D5F6A1-9588-440C-8C69-E65DA5E8EF1A}" sibTransId="{66D8459E-7661-440D-AC93-67025E1B6C1E}"/>
    <dgm:cxn modelId="{CAF83E54-9F8E-423E-A0B1-AB953D633B51}" type="presOf" srcId="{067DF9F2-3C30-4CAC-BBD4-CBD8439FB71B}" destId="{420356D2-66BC-4A62-8513-B10A2288DBAC}" srcOrd="0" destOrd="0" presId="urn:microsoft.com/office/officeart/2005/8/layout/chevron2"/>
    <dgm:cxn modelId="{0D19D648-77DA-414B-B6B4-F592C672BC36}" type="presOf" srcId="{40EDF554-F211-4531-BBA8-1140F11347D5}" destId="{64954C67-D2D3-4C18-9A22-D72786418015}" srcOrd="0" destOrd="0" presId="urn:microsoft.com/office/officeart/2005/8/layout/chevron2"/>
    <dgm:cxn modelId="{076136BF-6A66-4BEE-800D-82AF7A435C6A}" srcId="{067DF9F2-3C30-4CAC-BBD4-CBD8439FB71B}" destId="{20FF1193-A8D8-43C0-B3F4-2734D3AA6E7A}" srcOrd="0" destOrd="0" parTransId="{FB977685-6E02-4466-953F-1847A17F7566}" sibTransId="{0A723266-BFA5-46CC-98B4-9ED00CB52DAE}"/>
    <dgm:cxn modelId="{F916AB56-DD04-4D2B-8EB5-7F11B5274C25}" type="presOf" srcId="{36553A3F-F07B-45CC-9583-A117AF07EB13}" destId="{3F10B1C3-18C1-413F-A169-21CBA1438DE7}" srcOrd="0" destOrd="0" presId="urn:microsoft.com/office/officeart/2005/8/layout/chevron2"/>
    <dgm:cxn modelId="{1DD77C2C-F4C3-419F-81A2-2C4A234A35DA}" srcId="{69C775F3-D946-4F4D-9D8D-60E75C7494BE}" destId="{71494AF5-435B-433D-B8D9-B3A734AE538F}" srcOrd="1" destOrd="0" parTransId="{FB3B3ACC-8BF1-4442-948E-497401045816}" sibTransId="{C663FE9D-91A5-4DAD-8163-745FF6806EC5}"/>
    <dgm:cxn modelId="{A2D6F973-86C0-434B-B597-B960D2F4EBF2}" type="presOf" srcId="{71494AF5-435B-433D-B8D9-B3A734AE538F}" destId="{BB1A5835-C6A1-4ABB-85D7-6BBE84EB1202}" srcOrd="0" destOrd="1" presId="urn:microsoft.com/office/officeart/2005/8/layout/chevron2"/>
    <dgm:cxn modelId="{64D1B56C-0920-439D-B8F7-942258F9DC30}" type="presOf" srcId="{16BA51DA-C168-4E3A-ABBF-2A24366F5A47}" destId="{BB1A5835-C6A1-4ABB-85D7-6BBE84EB1202}" srcOrd="0" destOrd="0" presId="urn:microsoft.com/office/officeart/2005/8/layout/chevron2"/>
    <dgm:cxn modelId="{C133F367-1196-49D0-9B1E-ADFF23E9D8B2}" srcId="{36553A3F-F07B-45CC-9583-A117AF07EB13}" destId="{40EDF554-F211-4531-BBA8-1140F11347D5}" srcOrd="1" destOrd="0" parTransId="{1F927A7C-3CEE-4DDA-92FA-0FC0B3FCC022}" sibTransId="{FDE332E6-64BC-4A03-B2B8-B796B9EE613C}"/>
    <dgm:cxn modelId="{E1544132-D743-4F5F-A339-9E042AFEC84C}" type="presParOf" srcId="{3F10B1C3-18C1-413F-A169-21CBA1438DE7}" destId="{4152D801-9B37-486D-A5A9-0E0BE5C1E1CC}" srcOrd="0" destOrd="0" presId="urn:microsoft.com/office/officeart/2005/8/layout/chevron2"/>
    <dgm:cxn modelId="{B6A38378-AD35-48A8-8271-1564E07704E0}" type="presParOf" srcId="{4152D801-9B37-486D-A5A9-0E0BE5C1E1CC}" destId="{A4451339-8094-47EF-8CD1-3B0F082D5C6C}" srcOrd="0" destOrd="0" presId="urn:microsoft.com/office/officeart/2005/8/layout/chevron2"/>
    <dgm:cxn modelId="{FC263484-DB0B-4412-B05A-8A4CACD11502}" type="presParOf" srcId="{4152D801-9B37-486D-A5A9-0E0BE5C1E1CC}" destId="{BB1A5835-C6A1-4ABB-85D7-6BBE84EB1202}" srcOrd="1" destOrd="0" presId="urn:microsoft.com/office/officeart/2005/8/layout/chevron2"/>
    <dgm:cxn modelId="{CAECA2C4-67C5-4D7B-B1FA-FBA9B7927176}" type="presParOf" srcId="{3F10B1C3-18C1-413F-A169-21CBA1438DE7}" destId="{605D4138-CFBE-4024-81E3-D6117878602A}" srcOrd="1" destOrd="0" presId="urn:microsoft.com/office/officeart/2005/8/layout/chevron2"/>
    <dgm:cxn modelId="{27471AB8-C0E9-46B0-A8E7-6659324522F6}" type="presParOf" srcId="{3F10B1C3-18C1-413F-A169-21CBA1438DE7}" destId="{38F82663-786C-4494-A530-EA81D80A3936}" srcOrd="2" destOrd="0" presId="urn:microsoft.com/office/officeart/2005/8/layout/chevron2"/>
    <dgm:cxn modelId="{7639353B-ABAE-4CE7-A0FF-8D29E351B03A}" type="presParOf" srcId="{38F82663-786C-4494-A530-EA81D80A3936}" destId="{64954C67-D2D3-4C18-9A22-D72786418015}" srcOrd="0" destOrd="0" presId="urn:microsoft.com/office/officeart/2005/8/layout/chevron2"/>
    <dgm:cxn modelId="{5B61B901-BAE1-4E1D-AFB2-12DC03C404A5}" type="presParOf" srcId="{38F82663-786C-4494-A530-EA81D80A3936}" destId="{3CBAC024-3D26-4484-A9DC-3C2EE90FCBEE}" srcOrd="1" destOrd="0" presId="urn:microsoft.com/office/officeart/2005/8/layout/chevron2"/>
    <dgm:cxn modelId="{D56C751E-DE9D-42DC-B16E-B08E2997DF94}" type="presParOf" srcId="{3F10B1C3-18C1-413F-A169-21CBA1438DE7}" destId="{B9032B7F-AF06-4C12-83C7-AD337F782A3E}" srcOrd="3" destOrd="0" presId="urn:microsoft.com/office/officeart/2005/8/layout/chevron2"/>
    <dgm:cxn modelId="{EA47CC1C-EFD2-4D46-8BCB-0A5F420687F1}" type="presParOf" srcId="{3F10B1C3-18C1-413F-A169-21CBA1438DE7}" destId="{98D7E105-55FD-4E2E-AFC0-5045361AFBC0}" srcOrd="4" destOrd="0" presId="urn:microsoft.com/office/officeart/2005/8/layout/chevron2"/>
    <dgm:cxn modelId="{6A1BCAE9-C6A0-4E79-A710-4EEBD8ECA89F}" type="presParOf" srcId="{98D7E105-55FD-4E2E-AFC0-5045361AFBC0}" destId="{420356D2-66BC-4A62-8513-B10A2288DBAC}" srcOrd="0" destOrd="0" presId="urn:microsoft.com/office/officeart/2005/8/layout/chevron2"/>
    <dgm:cxn modelId="{DE7F605B-F6B4-4808-99BD-0EF451AD322E}" type="presParOf" srcId="{98D7E105-55FD-4E2E-AFC0-5045361AFBC0}" destId="{A86F055D-2264-40C3-B234-F412473E57D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51339-8094-47EF-8CD1-3B0F082D5C6C}">
      <dsp:nvSpPr>
        <dsp:cNvPr id="0" name=""/>
        <dsp:cNvSpPr/>
      </dsp:nvSpPr>
      <dsp:spPr>
        <a:xfrm rot="5400000">
          <a:off x="-218629" y="220915"/>
          <a:ext cx="1457528" cy="102026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err="1" smtClean="0"/>
            <a:t>Labeling_jobs</a:t>
          </a:r>
          <a:endParaRPr lang="zh-TW" altLang="en-US" sz="1100" kern="1200" dirty="0"/>
        </a:p>
      </dsp:txBody>
      <dsp:txXfrm rot="-5400000">
        <a:off x="1" y="512421"/>
        <a:ext cx="1020269" cy="437259"/>
      </dsp:txXfrm>
    </dsp:sp>
    <dsp:sp modelId="{BB1A5835-C6A1-4ABB-85D7-6BBE84EB1202}">
      <dsp:nvSpPr>
        <dsp:cNvPr id="0" name=""/>
        <dsp:cNvSpPr/>
      </dsp:nvSpPr>
      <dsp:spPr>
        <a:xfrm rot="5400000">
          <a:off x="3546718" y="-2526448"/>
          <a:ext cx="947393" cy="60002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kern="1200" baseline="0" dirty="0" smtClean="0"/>
            <a:t>模型資料 </a:t>
          </a:r>
          <a:r>
            <a:rPr lang="en-US" altLang="zh-TW" sz="1400" kern="1200" baseline="0" dirty="0" smtClean="0"/>
            <a:t>CRUD</a:t>
          </a:r>
          <a:endParaRPr lang="zh-TW" altLang="en-US" sz="1400" kern="1200" baseline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kern="1200" baseline="0" dirty="0" smtClean="0"/>
            <a:t>資料標註</a:t>
          </a:r>
          <a:endParaRPr lang="zh-TW" altLang="en-US" sz="1400" kern="1200" baseline="0" dirty="0"/>
        </a:p>
      </dsp:txBody>
      <dsp:txXfrm rot="-5400000">
        <a:off x="1020270" y="46248"/>
        <a:ext cx="5954042" cy="854897"/>
      </dsp:txXfrm>
    </dsp:sp>
    <dsp:sp modelId="{64954C67-D2D3-4C18-9A22-D72786418015}">
      <dsp:nvSpPr>
        <dsp:cNvPr id="0" name=""/>
        <dsp:cNvSpPr/>
      </dsp:nvSpPr>
      <dsp:spPr>
        <a:xfrm rot="5400000">
          <a:off x="-218629" y="1482533"/>
          <a:ext cx="1457528" cy="1020269"/>
        </a:xfrm>
        <a:prstGeom prst="chevron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err="1" smtClean="0"/>
            <a:t>Modeling_jobs</a:t>
          </a:r>
          <a:endParaRPr lang="zh-TW" altLang="en-US" sz="1100" kern="1200" dirty="0"/>
        </a:p>
      </dsp:txBody>
      <dsp:txXfrm rot="-5400000">
        <a:off x="1" y="1774039"/>
        <a:ext cx="1020269" cy="437259"/>
      </dsp:txXfrm>
    </dsp:sp>
    <dsp:sp modelId="{3CBAC024-3D26-4484-A9DC-3C2EE90FCBEE}">
      <dsp:nvSpPr>
        <dsp:cNvPr id="0" name=""/>
        <dsp:cNvSpPr/>
      </dsp:nvSpPr>
      <dsp:spPr>
        <a:xfrm rot="5400000">
          <a:off x="3546718" y="-1262544"/>
          <a:ext cx="947393" cy="60002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kern="1200" baseline="0" dirty="0" smtClean="0"/>
            <a:t>建立模型任務</a:t>
          </a:r>
          <a:endParaRPr lang="zh-TW" altLang="en-US" sz="1400" kern="1200" baseline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kern="1200" baseline="0" dirty="0" smtClean="0"/>
            <a:t>訓練模型</a:t>
          </a:r>
          <a:endParaRPr lang="zh-TW" altLang="en-US" sz="1400" kern="1200" baseline="0" dirty="0"/>
        </a:p>
      </dsp:txBody>
      <dsp:txXfrm rot="-5400000">
        <a:off x="1020270" y="1310152"/>
        <a:ext cx="5954042" cy="854897"/>
      </dsp:txXfrm>
    </dsp:sp>
    <dsp:sp modelId="{420356D2-66BC-4A62-8513-B10A2288DBAC}">
      <dsp:nvSpPr>
        <dsp:cNvPr id="0" name=""/>
        <dsp:cNvSpPr/>
      </dsp:nvSpPr>
      <dsp:spPr>
        <a:xfrm rot="5400000">
          <a:off x="-218629" y="2744151"/>
          <a:ext cx="1457528" cy="1020269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err="1" smtClean="0"/>
            <a:t>Predicting_jobs</a:t>
          </a:r>
          <a:endParaRPr lang="zh-TW" altLang="en-US" sz="1100" kern="1200" dirty="0"/>
        </a:p>
      </dsp:txBody>
      <dsp:txXfrm rot="-5400000">
        <a:off x="1" y="3035657"/>
        <a:ext cx="1020269" cy="437259"/>
      </dsp:txXfrm>
    </dsp:sp>
    <dsp:sp modelId="{A86F055D-2264-40C3-B234-F412473E57D7}">
      <dsp:nvSpPr>
        <dsp:cNvPr id="0" name=""/>
        <dsp:cNvSpPr/>
      </dsp:nvSpPr>
      <dsp:spPr>
        <a:xfrm rot="5400000">
          <a:off x="3546718" y="-926"/>
          <a:ext cx="947393" cy="60002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kern="1200" baseline="0" dirty="0" smtClean="0"/>
            <a:t>建立貼標任務</a:t>
          </a:r>
          <a:endParaRPr lang="zh-TW" altLang="en-US" sz="1400" kern="1200" baseline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400" kern="1200" baseline="0" dirty="0" err="1" smtClean="0"/>
            <a:t>OpView</a:t>
          </a:r>
          <a:r>
            <a:rPr lang="en-US" altLang="zh-TW" sz="1400" kern="1200" baseline="0" dirty="0" smtClean="0"/>
            <a:t> </a:t>
          </a:r>
          <a:r>
            <a:rPr lang="zh-TW" altLang="en-US" sz="1400" kern="1200" baseline="0" dirty="0" smtClean="0"/>
            <a:t>八大族群貼標 </a:t>
          </a:r>
          <a:r>
            <a:rPr lang="en-US" altLang="zh-TW" sz="1400" kern="1200" baseline="0" dirty="0" smtClean="0"/>
            <a:t>ETL</a:t>
          </a:r>
          <a:endParaRPr lang="zh-TW" altLang="en-US" sz="1400" kern="1200" baseline="0" dirty="0"/>
        </a:p>
      </dsp:txBody>
      <dsp:txXfrm rot="-5400000">
        <a:off x="1020270" y="2571770"/>
        <a:ext cx="5954042" cy="854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3813D-38E2-4994-98A0-30DDBEC54C26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2F27C-FC43-42A6-B86C-BB22FFD8AA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22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27DE-324D-43D0-97E2-EC8FCD05F851}" type="datetime1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08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8B29-35D3-4EF4-8D9E-DE5DFC2F691B}" type="datetime1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35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5E4-0CFE-4C8C-87B5-AAB1217DF4C8}" type="datetime1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51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E82-C7D8-4B62-A441-04626A4AE3BE}" type="datetime1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93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B8B3-9B89-4CBF-A1C9-9AB266BBAA3A}" type="datetime1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41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A8F7-AC80-43E9-ACE3-76FE55F38DB6}" type="datetime1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95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029C-B99B-4B61-8CDE-AC6FD4706466}" type="datetime1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13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D583-026E-4D22-8B70-F7302677838D}" type="datetime1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1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68B3-89C4-4C77-AAA3-041F922BC0D0}" type="datetime1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94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6498-D210-4DE6-8404-13C7CB7C7CB4}" type="datetime1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14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AB7F-5594-4ADF-B799-69BCDD4D9762}" type="datetime1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88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359110" y="365125"/>
            <a:ext cx="74737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359111" y="1847850"/>
            <a:ext cx="74737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87F4A-F5CF-4F12-84AB-91528AF94610}" type="datetime1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4BB25-06BB-4FB2-800B-F83CF9470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38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/>
              <a:t>Audience </a:t>
            </a:r>
            <a:r>
              <a:rPr lang="zh-TW" altLang="en-US" sz="4400" dirty="0" smtClean="0"/>
              <a:t>開發前 </a:t>
            </a:r>
            <a:r>
              <a:rPr lang="en-US" altLang="zh-TW" sz="4800" dirty="0" smtClean="0"/>
              <a:t>review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RD2 </a:t>
            </a:r>
            <a:r>
              <a:rPr lang="zh-TW" altLang="en-US" dirty="0" smtClean="0"/>
              <a:t>黃彥鈞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F8CB-2FA1-4BA7-9093-8A615FBAA588}" type="datetime1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eland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959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Doccano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預期修改 </a:t>
            </a:r>
            <a:r>
              <a:rPr lang="en-US" altLang="zh-TW" dirty="0" err="1" smtClean="0"/>
              <a:t>doccano</a:t>
            </a:r>
            <a:r>
              <a:rPr lang="en-US" altLang="zh-TW" dirty="0" smtClean="0"/>
              <a:t> </a:t>
            </a:r>
            <a:r>
              <a:rPr lang="zh-TW" altLang="en-US" dirty="0" smtClean="0"/>
              <a:t>使用者介面用語，以符合 </a:t>
            </a:r>
            <a:r>
              <a:rPr lang="en-US" altLang="zh-TW" dirty="0" smtClean="0"/>
              <a:t>Audience </a:t>
            </a:r>
            <a:r>
              <a:rPr lang="zh-TW" altLang="en-US" dirty="0" smtClean="0"/>
              <a:t>貼標操作</a:t>
            </a:r>
            <a:endParaRPr lang="en-US" altLang="zh-TW" dirty="0" smtClean="0"/>
          </a:p>
          <a:p>
            <a:r>
              <a:rPr lang="en-US" altLang="zh-TW" dirty="0" smtClean="0"/>
              <a:t>(Optional) </a:t>
            </a:r>
            <a:r>
              <a:rPr lang="zh-TW" altLang="en-US" dirty="0" smtClean="0"/>
              <a:t>新增繁體中文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E82-C7D8-4B62-A441-04626A4AE3BE}" type="datetime1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110" y="2859578"/>
            <a:ext cx="7110235" cy="273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0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Roadmap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E82-C7D8-4B62-A441-04626A4AE3BE}" type="datetime1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22" y="1628783"/>
            <a:ext cx="8663652" cy="4406256"/>
          </a:xfrm>
        </p:spPr>
      </p:pic>
    </p:spTree>
    <p:extLst>
      <p:ext uri="{BB962C8B-B14F-4D97-AF65-F5344CB8AC3E}">
        <p14:creationId xmlns:p14="http://schemas.microsoft.com/office/powerpoint/2010/main" val="257544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大</a:t>
            </a:r>
            <a:r>
              <a:rPr lang="zh-TW" altLang="en-US" dirty="0"/>
              <a:t>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76747" y="1690688"/>
            <a:ext cx="7438505" cy="4351338"/>
          </a:xfrm>
        </p:spPr>
        <p:txBody>
          <a:bodyPr/>
          <a:lstStyle/>
          <a:p>
            <a:r>
              <a:rPr lang="zh-TW" altLang="en-US" dirty="0" smtClean="0"/>
              <a:t>專案需</a:t>
            </a:r>
            <a:r>
              <a:rPr lang="zh-TW" altLang="en-US" dirty="0"/>
              <a:t>求</a:t>
            </a:r>
            <a:endParaRPr lang="en-US" altLang="zh-TW" dirty="0" smtClean="0"/>
          </a:p>
          <a:p>
            <a:r>
              <a:rPr lang="zh-TW" altLang="en-US" dirty="0" smtClean="0"/>
              <a:t>舊專案流程介紹</a:t>
            </a:r>
            <a:endParaRPr lang="en-US" altLang="zh-TW" dirty="0" smtClean="0"/>
          </a:p>
          <a:p>
            <a:r>
              <a:rPr lang="en-US" altLang="zh-TW" dirty="0" smtClean="0"/>
              <a:t>Audience Site v1.3 </a:t>
            </a:r>
            <a:r>
              <a:rPr lang="zh-TW" altLang="en-US" dirty="0" smtClean="0"/>
              <a:t>系統分析</a:t>
            </a:r>
            <a:endParaRPr lang="en-US" altLang="zh-TW" dirty="0" smtClean="0"/>
          </a:p>
          <a:p>
            <a:r>
              <a:rPr lang="en-US" altLang="zh-TW" dirty="0" smtClean="0"/>
              <a:t>Audience API v2.4 </a:t>
            </a:r>
            <a:r>
              <a:rPr lang="zh-TW" altLang="en-US" dirty="0" smtClean="0"/>
              <a:t>系統分析</a:t>
            </a:r>
            <a:endParaRPr lang="en-US" altLang="zh-TW" dirty="0" smtClean="0"/>
          </a:p>
          <a:p>
            <a:r>
              <a:rPr lang="en-US" altLang="zh-TW" dirty="0" err="1" smtClean="0"/>
              <a:t>Doccano</a:t>
            </a:r>
            <a:endParaRPr lang="en-US" altLang="zh-TW" dirty="0" smtClean="0"/>
          </a:p>
          <a:p>
            <a:r>
              <a:rPr lang="en-US" altLang="zh-TW" dirty="0" smtClean="0"/>
              <a:t>Roadmap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B1AD-2438-4AEB-9D8E-74F5EAF48C68}" type="datetime1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42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專案需求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E82-C7D8-4B62-A441-04626A4AE3BE}" type="datetime1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961805" y="2692499"/>
            <a:ext cx="3934690" cy="207900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 smtClean="0"/>
              <a:t>目前的資料整備流程，是透過 </a:t>
            </a:r>
            <a:r>
              <a:rPr lang="en-US" altLang="zh-TW" dirty="0" smtClean="0"/>
              <a:t>Audience </a:t>
            </a:r>
            <a:r>
              <a:rPr lang="zh-TW" altLang="en-US" dirty="0" smtClean="0"/>
              <a:t>站台 </a:t>
            </a:r>
            <a:r>
              <a:rPr lang="en-US" altLang="zh-TW" dirty="0" err="1" smtClean="0"/>
              <a:t>labeling_jobs</a:t>
            </a:r>
            <a:r>
              <a:rPr lang="zh-TW" altLang="en-US" dirty="0" smtClean="0"/>
              <a:t>人工標記或 </a:t>
            </a:r>
            <a:r>
              <a:rPr lang="en-US" altLang="zh-TW" dirty="0" smtClean="0"/>
              <a:t>excel </a:t>
            </a:r>
            <a:r>
              <a:rPr lang="zh-TW" altLang="en-US" dirty="0" smtClean="0"/>
              <a:t>上傳，功能較陽春。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6317406" y="2692499"/>
            <a:ext cx="3948812" cy="207900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/>
              <a:t>改善訓練資料準備工具，供</a:t>
            </a:r>
            <a:r>
              <a:rPr lang="zh-TW" altLang="en-US" dirty="0" smtClean="0"/>
              <a:t>後續 </a:t>
            </a:r>
            <a:r>
              <a:rPr lang="en-US" altLang="zh-TW" dirty="0"/>
              <a:t> </a:t>
            </a:r>
            <a:r>
              <a:rPr lang="en-US" altLang="zh-TW" dirty="0" smtClean="0"/>
              <a:t>ML</a:t>
            </a:r>
            <a:r>
              <a:rPr lang="zh-TW" altLang="en-US" dirty="0"/>
              <a:t>模型訓練用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437578" y="2113778"/>
            <a:ext cx="120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專案現況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74279" y="2113778"/>
            <a:ext cx="120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預期目標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52875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舊專案流程介紹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E82-C7D8-4B62-A441-04626A4AE3BE}" type="datetime1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4</a:t>
            </a:fld>
            <a:endParaRPr lang="zh-TW" altLang="en-US"/>
          </a:p>
        </p:txBody>
      </p:sp>
      <p:graphicFrame>
        <p:nvGraphicFramePr>
          <p:cNvPr id="12" name="資料庫圖表 11"/>
          <p:cNvGraphicFramePr/>
          <p:nvPr>
            <p:extLst>
              <p:ext uri="{D42A27DB-BD31-4B8C-83A1-F6EECF244321}">
                <p14:modId xmlns:p14="http://schemas.microsoft.com/office/powerpoint/2010/main" val="2452710371"/>
              </p:ext>
            </p:extLst>
          </p:nvPr>
        </p:nvGraphicFramePr>
        <p:xfrm>
          <a:off x="2879898" y="1795549"/>
          <a:ext cx="7020560" cy="3985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95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舊專案流程介紹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E82-C7D8-4B62-A441-04626A4AE3BE}" type="datetime1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r="30241"/>
          <a:stretch/>
        </p:blipFill>
        <p:spPr>
          <a:xfrm>
            <a:off x="613757" y="1928553"/>
            <a:ext cx="4582911" cy="362932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711" y="1928553"/>
            <a:ext cx="6012272" cy="362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5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/>
              <a:t>Audience Site v1.3 </a:t>
            </a:r>
            <a:r>
              <a:rPr lang="zh-TW" altLang="en-US" dirty="0" smtClean="0"/>
              <a:t>系統分析</a:t>
            </a:r>
            <a:r>
              <a:rPr lang="en-US" altLang="zh-TW" dirty="0" smtClean="0"/>
              <a:t>1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06392" y="1862051"/>
            <a:ext cx="4080481" cy="432293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使用者建立 </a:t>
            </a:r>
            <a:r>
              <a:rPr lang="en-US" altLang="zh-TW" dirty="0" err="1" smtClean="0"/>
              <a:t>document_jobs</a:t>
            </a:r>
            <a:r>
              <a:rPr lang="en-US" altLang="zh-TW" dirty="0" smtClean="0"/>
              <a:t> </a:t>
            </a:r>
            <a:r>
              <a:rPr lang="zh-TW" altLang="en-US" dirty="0" smtClean="0"/>
              <a:t>任務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solidFill>
                  <a:srgbClr val="0070C0"/>
                </a:solidFill>
              </a:rPr>
              <a:t>貼標功能連結至 </a:t>
            </a:r>
            <a:r>
              <a:rPr lang="en-US" altLang="zh-TW" dirty="0" err="1" smtClean="0">
                <a:solidFill>
                  <a:srgbClr val="0070C0"/>
                </a:solidFill>
              </a:rPr>
              <a:t>doccano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資料標註平台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solidFill>
                  <a:srgbClr val="0070C0"/>
                </a:solidFill>
              </a:rPr>
              <a:t>使用者透過 </a:t>
            </a:r>
            <a:r>
              <a:rPr lang="en-US" altLang="zh-TW" dirty="0" err="1" smtClean="0">
                <a:solidFill>
                  <a:srgbClr val="0070C0"/>
                </a:solidFill>
              </a:rPr>
              <a:t>doccano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上傳與下載待標記與完成標記之資料集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完成標記資料須上傳至對應 </a:t>
            </a:r>
            <a:r>
              <a:rPr lang="en-US" altLang="zh-TW" dirty="0" err="1" smtClean="0"/>
              <a:t>document_jobs</a:t>
            </a:r>
            <a:r>
              <a:rPr lang="en-US" altLang="zh-TW" dirty="0" smtClean="0"/>
              <a:t> </a:t>
            </a:r>
            <a:r>
              <a:rPr lang="zh-TW" altLang="en-US" dirty="0" smtClean="0"/>
              <a:t>任務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任務頁面提供任務資料 </a:t>
            </a:r>
            <a:r>
              <a:rPr lang="en-US" altLang="zh-TW" dirty="0" smtClean="0"/>
              <a:t>CRUD</a:t>
            </a:r>
            <a:r>
              <a:rPr lang="zh-TW" altLang="en-US" dirty="0" smtClean="0"/>
              <a:t> 功能，讓使用者可以調整資料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使用者可下載調整後資料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E82-C7D8-4B62-A441-04626A4AE3BE}" type="datetime1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2960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Audience Site v1.3 </a:t>
            </a:r>
            <a:r>
              <a:rPr lang="zh-TW" altLang="en-US" dirty="0" smtClean="0"/>
              <a:t>系統分析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document_jobs</a:t>
            </a:r>
            <a:r>
              <a:rPr lang="en-US" altLang="zh-TW" dirty="0"/>
              <a:t>/</a:t>
            </a:r>
          </a:p>
          <a:p>
            <a:pPr lvl="1"/>
            <a:r>
              <a:rPr lang="en-US" altLang="zh-TW" dirty="0"/>
              <a:t>templates/</a:t>
            </a:r>
          </a:p>
          <a:p>
            <a:pPr lvl="2"/>
            <a:r>
              <a:rPr lang="en-US" altLang="zh-TW" dirty="0"/>
              <a:t>index.html</a:t>
            </a:r>
          </a:p>
          <a:p>
            <a:pPr lvl="2"/>
            <a:r>
              <a:rPr lang="en-US" altLang="zh-TW" dirty="0"/>
              <a:t>job_details.html</a:t>
            </a:r>
          </a:p>
          <a:p>
            <a:pPr lvl="1"/>
            <a:r>
              <a:rPr lang="en-US" altLang="zh-TW" dirty="0"/>
              <a:t>a</a:t>
            </a:r>
            <a:r>
              <a:rPr lang="en-US" altLang="zh-TW" dirty="0" smtClean="0"/>
              <a:t>dmin.py</a:t>
            </a:r>
            <a:endParaRPr lang="en-US" altLang="zh-TW" dirty="0"/>
          </a:p>
          <a:p>
            <a:pPr lvl="1"/>
            <a:r>
              <a:rPr lang="en-US" altLang="zh-TW" dirty="0" smtClean="0"/>
              <a:t>apps</a:t>
            </a:r>
            <a:r>
              <a:rPr lang="en-US" altLang="zh-TW" dirty="0"/>
              <a:t>.py</a:t>
            </a:r>
          </a:p>
          <a:p>
            <a:pPr lvl="1"/>
            <a:r>
              <a:rPr lang="en-US" altLang="zh-TW" dirty="0" smtClean="0"/>
              <a:t>models</a:t>
            </a:r>
            <a:r>
              <a:rPr lang="en-US" altLang="zh-TW" dirty="0"/>
              <a:t>.py</a:t>
            </a:r>
          </a:p>
          <a:p>
            <a:pPr lvl="1"/>
            <a:r>
              <a:rPr lang="en-US" altLang="zh-TW" dirty="0" smtClean="0"/>
              <a:t>serializers</a:t>
            </a:r>
            <a:r>
              <a:rPr lang="en-US" altLang="zh-TW" dirty="0"/>
              <a:t>.py</a:t>
            </a:r>
          </a:p>
          <a:p>
            <a:pPr lvl="1"/>
            <a:r>
              <a:rPr lang="en-US" altLang="zh-TW" dirty="0" smtClean="0"/>
              <a:t>tasks</a:t>
            </a:r>
            <a:r>
              <a:rPr lang="en-US" altLang="zh-TW" dirty="0"/>
              <a:t>.py</a:t>
            </a:r>
          </a:p>
          <a:p>
            <a:pPr lvl="1"/>
            <a:r>
              <a:rPr lang="en-US" altLang="zh-TW" dirty="0" smtClean="0"/>
              <a:t>urls</a:t>
            </a:r>
            <a:r>
              <a:rPr lang="en-US" altLang="zh-TW" dirty="0"/>
              <a:t>.py</a:t>
            </a:r>
          </a:p>
          <a:p>
            <a:pPr lvl="1"/>
            <a:r>
              <a:rPr lang="en-US" altLang="zh-TW" dirty="0" smtClean="0"/>
              <a:t>views</a:t>
            </a:r>
            <a:r>
              <a:rPr lang="en-US" altLang="zh-TW" dirty="0"/>
              <a:t>.py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E82-C7D8-4B62-A441-04626A4AE3BE}" type="datetime1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32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Audience Site v1.3 </a:t>
            </a:r>
            <a:r>
              <a:rPr lang="zh-TW" altLang="en-US" dirty="0" smtClean="0"/>
              <a:t>系統分析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Doccano</a:t>
            </a:r>
            <a:r>
              <a:rPr lang="en-US" altLang="zh-TW" dirty="0" smtClean="0"/>
              <a:t> </a:t>
            </a:r>
            <a:r>
              <a:rPr lang="zh-TW" altLang="en-US" dirty="0" smtClean="0"/>
              <a:t>服務預計透過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-compose </a:t>
            </a:r>
            <a:r>
              <a:rPr lang="zh-TW" altLang="en-US" dirty="0" smtClean="0"/>
              <a:t>部署於 </a:t>
            </a:r>
            <a:r>
              <a:rPr lang="en-US" altLang="zh-TW" dirty="0" smtClean="0"/>
              <a:t>190</a:t>
            </a:r>
          </a:p>
          <a:p>
            <a:r>
              <a:rPr lang="en-US" altLang="zh-TW" dirty="0" smtClean="0"/>
              <a:t>Audience </a:t>
            </a:r>
            <a:r>
              <a:rPr lang="en-US" altLang="zh-TW" dirty="0" err="1" smtClean="0"/>
              <a:t>document_jobs</a:t>
            </a:r>
            <a:r>
              <a:rPr lang="en-US" altLang="zh-TW" dirty="0" smtClean="0"/>
              <a:t> </a:t>
            </a:r>
            <a:r>
              <a:rPr lang="zh-TW" altLang="en-US" dirty="0"/>
              <a:t>僅</a:t>
            </a:r>
            <a:r>
              <a:rPr lang="zh-TW" altLang="en-US" dirty="0" smtClean="0"/>
              <a:t>儲存任務資訊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Task_id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建立者</a:t>
            </a:r>
            <a:endParaRPr lang="en-US" altLang="zh-TW" dirty="0" smtClean="0"/>
          </a:p>
          <a:p>
            <a:r>
              <a:rPr lang="zh-TW" altLang="en-US" dirty="0" smtClean="0"/>
              <a:t>任務細節資料另外儲存於 </a:t>
            </a:r>
            <a:r>
              <a:rPr lang="en-US" altLang="zh-TW" dirty="0" smtClean="0"/>
              <a:t>Audience result</a:t>
            </a:r>
          </a:p>
          <a:p>
            <a:r>
              <a:rPr lang="zh-TW" altLang="en-US" dirty="0" smtClean="0"/>
              <a:t>任務資料集透過 </a:t>
            </a:r>
            <a:r>
              <a:rPr lang="en-US" altLang="zh-TW" dirty="0" smtClean="0"/>
              <a:t>Audience API </a:t>
            </a:r>
            <a:r>
              <a:rPr lang="zh-TW" altLang="en-US" dirty="0" smtClean="0"/>
              <a:t>儲存於 </a:t>
            </a:r>
            <a:r>
              <a:rPr lang="en-US" altLang="zh-TW" dirty="0" smtClean="0"/>
              <a:t>Audience result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E82-C7D8-4B62-A441-04626A4AE3BE}" type="datetime1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30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Audience API v2.4 </a:t>
            </a:r>
            <a:r>
              <a:rPr lang="zh-TW" altLang="en-US" dirty="0" smtClean="0"/>
              <a:t>系統分析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07383" y="1875213"/>
            <a:ext cx="4612496" cy="435133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API</a:t>
            </a:r>
          </a:p>
          <a:p>
            <a:pPr marL="457200" lvl="1" indent="0">
              <a:buNone/>
            </a:pPr>
            <a:r>
              <a:rPr lang="en-US" altLang="zh-TW" dirty="0" smtClean="0"/>
              <a:t>/document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/task/add</a:t>
            </a:r>
          </a:p>
          <a:p>
            <a:pPr lvl="1"/>
            <a:r>
              <a:rPr lang="en-US" altLang="zh-TW" dirty="0" smtClean="0"/>
              <a:t>/{</a:t>
            </a:r>
            <a:r>
              <a:rPr lang="en-US" altLang="zh-TW" dirty="0" err="1"/>
              <a:t>task_id</a:t>
            </a:r>
            <a:r>
              <a:rPr lang="en-US" altLang="zh-TW" dirty="0" smtClean="0"/>
              <a:t>}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/{</a:t>
            </a:r>
            <a:r>
              <a:rPr lang="en-US" altLang="zh-TW" dirty="0" err="1"/>
              <a:t>task_id</a:t>
            </a:r>
            <a:r>
              <a:rPr lang="en-US" altLang="zh-TW" dirty="0" smtClean="0"/>
              <a:t>}/update</a:t>
            </a:r>
            <a:endParaRPr lang="en-US" altLang="zh-TW" dirty="0"/>
          </a:p>
          <a:p>
            <a:pPr lvl="1"/>
            <a:r>
              <a:rPr lang="en-US" altLang="zh-TW" dirty="0" smtClean="0"/>
              <a:t>/{</a:t>
            </a:r>
            <a:r>
              <a:rPr lang="en-US" altLang="zh-TW" dirty="0" err="1"/>
              <a:t>task_id</a:t>
            </a:r>
            <a:r>
              <a:rPr lang="en-US" altLang="zh-TW" dirty="0" smtClean="0"/>
              <a:t>}/delete</a:t>
            </a:r>
            <a:endParaRPr lang="en-US" altLang="zh-TW" dirty="0"/>
          </a:p>
          <a:p>
            <a:pPr lvl="1"/>
            <a:r>
              <a:rPr lang="en-US" altLang="zh-TW" dirty="0" smtClean="0"/>
              <a:t>/{</a:t>
            </a:r>
            <a:r>
              <a:rPr lang="en-US" altLang="zh-TW" dirty="0" err="1" smtClean="0"/>
              <a:t>task_id</a:t>
            </a:r>
            <a:r>
              <a:rPr lang="en-US" altLang="zh-TW" dirty="0" smtClean="0"/>
              <a:t>}/dataset/add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/{</a:t>
            </a:r>
            <a:r>
              <a:rPr lang="en-US" altLang="zh-TW" dirty="0" err="1" smtClean="0"/>
              <a:t>dataset_id</a:t>
            </a:r>
            <a:r>
              <a:rPr lang="en-US" altLang="zh-TW" dirty="0" smtClean="0"/>
              <a:t>}/update</a:t>
            </a:r>
          </a:p>
          <a:p>
            <a:pPr lvl="1"/>
            <a:r>
              <a:rPr lang="en-US" altLang="zh-TW" dirty="0" smtClean="0"/>
              <a:t>/{</a:t>
            </a:r>
            <a:r>
              <a:rPr lang="en-US" altLang="zh-TW" dirty="0" err="1"/>
              <a:t>dataset_id</a:t>
            </a:r>
            <a:r>
              <a:rPr lang="en-US" altLang="zh-TW" dirty="0"/>
              <a:t>}/</a:t>
            </a:r>
            <a:r>
              <a:rPr lang="en-US" altLang="zh-TW" dirty="0" smtClean="0"/>
              <a:t>delete</a:t>
            </a:r>
          </a:p>
          <a:p>
            <a:pPr lvl="1"/>
            <a:r>
              <a:rPr lang="en-US" altLang="zh-TW" dirty="0" smtClean="0"/>
              <a:t>/{</a:t>
            </a:r>
            <a:r>
              <a:rPr lang="en-US" altLang="zh-TW" dirty="0" err="1"/>
              <a:t>task_id</a:t>
            </a:r>
            <a:r>
              <a:rPr lang="en-US" altLang="zh-TW" dirty="0"/>
              <a:t>}/dataset/upload</a:t>
            </a:r>
          </a:p>
          <a:p>
            <a:pPr lvl="1"/>
            <a:r>
              <a:rPr lang="en-US" altLang="zh-TW" dirty="0" smtClean="0"/>
              <a:t>/{</a:t>
            </a:r>
            <a:r>
              <a:rPr lang="en-US" altLang="zh-TW" dirty="0" err="1"/>
              <a:t>task_id</a:t>
            </a:r>
            <a:r>
              <a:rPr lang="en-US" altLang="zh-TW" dirty="0"/>
              <a:t>}/</a:t>
            </a:r>
            <a:r>
              <a:rPr lang="en-US" altLang="zh-TW" dirty="0" smtClean="0"/>
              <a:t>dataset/download</a:t>
            </a:r>
            <a:endParaRPr lang="en-US" altLang="zh-TW" dirty="0" smtClean="0"/>
          </a:p>
          <a:p>
            <a:r>
              <a:rPr lang="en-US" altLang="zh-TW" dirty="0" smtClean="0"/>
              <a:t>Celery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import_document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Export_document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E82-C7D8-4B62-A441-04626A4AE3BE}" type="datetime1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86" y="2227811"/>
            <a:ext cx="5603914" cy="318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3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Trebuchet MS"/>
        <a:ea typeface="UD Digi Kyokasho NK-B"/>
        <a:cs typeface=""/>
      </a:majorFont>
      <a:minorFont>
        <a:latin typeface="Trebuchet MS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317</Words>
  <Application>Microsoft Office PowerPoint</Application>
  <PresentationFormat>寬螢幕</PresentationFormat>
  <Paragraphs>107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UD Digi Kyokasho NK-B</vt:lpstr>
      <vt:lpstr>微軟正黑體</vt:lpstr>
      <vt:lpstr>新細明體</vt:lpstr>
      <vt:lpstr>Arial</vt:lpstr>
      <vt:lpstr>Calibri</vt:lpstr>
      <vt:lpstr>Trebuchet MS</vt:lpstr>
      <vt:lpstr>Office 佈景主題</vt:lpstr>
      <vt:lpstr>Audience 開發前 review</vt:lpstr>
      <vt:lpstr>大綱</vt:lpstr>
      <vt:lpstr>專案需求</vt:lpstr>
      <vt:lpstr>舊專案流程介紹1</vt:lpstr>
      <vt:lpstr>舊專案流程介紹2</vt:lpstr>
      <vt:lpstr>Audience Site v1.3 系統分析1</vt:lpstr>
      <vt:lpstr>Audience Site v1.3 系統分析2</vt:lpstr>
      <vt:lpstr>Audience Site v1.3 系統分析2</vt:lpstr>
      <vt:lpstr>Audience API v2.4 系統分析</vt:lpstr>
      <vt:lpstr>Doccano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Audience 開發前 review</dc:title>
  <dc:creator>Yen-Chun Huang (黃彥鈞)</dc:creator>
  <cp:lastModifiedBy>Yen-Chun Huang (黃彥鈞)</cp:lastModifiedBy>
  <cp:revision>20</cp:revision>
  <dcterms:created xsi:type="dcterms:W3CDTF">2022-04-12T07:28:06Z</dcterms:created>
  <dcterms:modified xsi:type="dcterms:W3CDTF">2022-04-13T07:21:05Z</dcterms:modified>
</cp:coreProperties>
</file>