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77" r:id="rId13"/>
    <p:sldId id="268" r:id="rId14"/>
    <p:sldId id="271" r:id="rId15"/>
    <p:sldId id="269" r:id="rId16"/>
    <p:sldId id="276" r:id="rId17"/>
    <p:sldId id="278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D793-E74E-461D-901A-06B5DB4E0834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8B1BA-2954-4AC3-B4B2-022C3C74B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25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EA53-0417-4381-BB75-AB8E11675A6D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1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349D-70D8-4D06-A847-338B2E6A54C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37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88C3-CAD8-4D45-AC46-D90BE6CD12D1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8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69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C72-E13C-45E3-AB22-5701D15B59E1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96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6E3D-E13D-48CC-A8EA-CBEA4869070E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9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EA7E-57E9-4912-9216-DFC6035F070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87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2A56-96BA-4B83-88D6-67600395CD41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84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A18-E607-494E-A7D1-0D37DE3308FB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2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69F-C88E-4A8C-87BD-360C9A7E25C8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38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808-C8C9-4AD5-8D54-5A14A54A5AAC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41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3532-A35E-4B88-B444-8B86E128E79B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B242-09FE-4D3D-89D6-C62CE213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d2demo.eland.com.t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Audience toolkits 1.3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release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RD2 </a:t>
            </a:r>
            <a:r>
              <a:rPr lang="zh-TW" altLang="en-US" dirty="0" smtClean="0"/>
              <a:t>黃彥鈞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F54-F6AC-4987-A90B-3F87A9593EEA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資料整備任務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4309"/>
            <a:ext cx="10515600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模型建立任務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689764" cy="4351338"/>
          </a:xfrm>
        </p:spPr>
        <p:txBody>
          <a:bodyPr/>
          <a:lstStyle/>
          <a:p>
            <a:r>
              <a:rPr lang="zh-TW" altLang="en-US" dirty="0" smtClean="0"/>
              <a:t>透過</a:t>
            </a:r>
            <a:r>
              <a:rPr lang="zh-TW" altLang="en-US" u="sng" dirty="0" smtClean="0"/>
              <a:t>資料整備任務</a:t>
            </a:r>
            <a:r>
              <a:rPr lang="zh-TW" altLang="en-US" dirty="0" smtClean="0"/>
              <a:t>的模型或規則資料來訓練模型</a:t>
            </a:r>
            <a:endParaRPr lang="en-US" altLang="zh-TW" dirty="0" smtClean="0"/>
          </a:p>
          <a:p>
            <a:r>
              <a:rPr lang="zh-TW" altLang="en-US" dirty="0" smtClean="0"/>
              <a:t>現行模型種類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關鍵字模型</a:t>
            </a:r>
            <a:endParaRPr lang="en-US" altLang="zh-TW" dirty="0" smtClean="0"/>
          </a:p>
          <a:p>
            <a:pPr lvl="1"/>
            <a:r>
              <a:rPr lang="zh-TW" altLang="en-US" dirty="0"/>
              <a:t>正</a:t>
            </a:r>
            <a:r>
              <a:rPr lang="zh-TW" altLang="en-US" dirty="0" smtClean="0"/>
              <a:t>則表達式模型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隨機森林模型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詞彙</a:t>
            </a:r>
            <a:r>
              <a:rPr lang="zh-TW" altLang="en-US" dirty="0"/>
              <a:t>權</a:t>
            </a:r>
            <a:r>
              <a:rPr lang="zh-TW" altLang="en-US" dirty="0" smtClean="0"/>
              <a:t>重</a:t>
            </a:r>
            <a:r>
              <a:rPr lang="zh-TW" altLang="en-US" dirty="0"/>
              <a:t>模型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3" b="24849"/>
          <a:stretch/>
        </p:blipFill>
        <p:spPr>
          <a:xfrm>
            <a:off x="5913824" y="1825625"/>
            <a:ext cx="5717787" cy="37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模型建立</a:t>
            </a:r>
            <a:r>
              <a:rPr lang="zh-TW" altLang="en-US" dirty="0" smtClean="0"/>
              <a:t>任務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10" y="498129"/>
            <a:ext cx="6318892" cy="570316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1825625"/>
            <a:ext cx="4263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Audience modeling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33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模型建立任務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16" y="1690688"/>
            <a:ext cx="9891041" cy="4351338"/>
          </a:xfrm>
          <a:prstGeom prst="rect">
            <a:avLst/>
          </a:prstGeom>
        </p:spPr>
      </p:pic>
      <p:pic>
        <p:nvPicPr>
          <p:cNvPr id="10" name="內容版面配置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609" y="1690688"/>
            <a:ext cx="17241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模型建立任務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74" y="1451552"/>
            <a:ext cx="10183929" cy="4774680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族群貼標任務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623613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選擇欲應用之模型，和要預測的資料來源與時間範圍</a:t>
            </a:r>
            <a:endParaRPr lang="en-US" altLang="zh-TW" dirty="0" smtClean="0"/>
          </a:p>
          <a:p>
            <a:r>
              <a:rPr lang="zh-TW" altLang="en-US" dirty="0" smtClean="0"/>
              <a:t>開始貼標任務後，使用者可任務進行中查看已貼標之抽樣結果資料</a:t>
            </a:r>
            <a:endParaRPr lang="en-US" altLang="zh-TW" dirty="0" smtClean="0"/>
          </a:p>
          <a:p>
            <a:r>
              <a:rPr lang="zh-TW" altLang="en-US" dirty="0" smtClean="0"/>
              <a:t>透過檢查抽樣資料，可以決定是否中斷任務或待其繼續完成貼標</a:t>
            </a:r>
            <a:endParaRPr lang="en-US" altLang="zh-TW" dirty="0" smtClean="0"/>
          </a:p>
          <a:p>
            <a:r>
              <a:rPr lang="zh-TW" altLang="en-US" dirty="0" smtClean="0"/>
              <a:t>查看任務資訊以獲得任務狀態與結果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/>
          <a:stretch/>
        </p:blipFill>
        <p:spPr>
          <a:xfrm>
            <a:off x="5461813" y="1825625"/>
            <a:ext cx="6480453" cy="38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族群貼標任務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1825625"/>
            <a:ext cx="4623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預測資料來源目前設定為 </a:t>
            </a:r>
            <a:r>
              <a:rPr lang="en-US" altLang="zh-TW" dirty="0" smtClean="0"/>
              <a:t>RD4 </a:t>
            </a:r>
            <a:r>
              <a:rPr lang="zh-TW" altLang="en-US" dirty="0" smtClean="0"/>
              <a:t>信義資料庫中 </a:t>
            </a:r>
            <a:r>
              <a:rPr lang="en-US" altLang="zh-TW" dirty="0" smtClean="0"/>
              <a:t>30 </a:t>
            </a:r>
            <a:r>
              <a:rPr lang="zh-TW" altLang="en-US" dirty="0" smtClean="0"/>
              <a:t>個來源，涵蓋臉書、滴卡、新聞社群與評論等資料。</a:t>
            </a:r>
            <a:endParaRPr lang="en-US" altLang="zh-TW" dirty="0" smtClean="0"/>
          </a:p>
          <a:p>
            <a:r>
              <a:rPr lang="zh-TW" altLang="en-US" dirty="0" smtClean="0"/>
              <a:t>使用者可以選擇欲貼標之來源與時間範圍</a:t>
            </a:r>
            <a:r>
              <a:rPr lang="en-US" altLang="zh-TW" dirty="0" smtClean="0"/>
              <a:t>(2019-2022) </a:t>
            </a:r>
            <a:r>
              <a:rPr lang="zh-TW" altLang="en-US" dirty="0" smtClean="0"/>
              <a:t>來執行貼標。</a:t>
            </a:r>
            <a:endParaRPr lang="en-US" altLang="zh-TW" dirty="0" smtClean="0"/>
          </a:p>
          <a:p>
            <a:r>
              <a:rPr lang="zh-TW" altLang="en-US" dirty="0" smtClean="0"/>
              <a:t>貼標結果儲存於 </a:t>
            </a:r>
            <a:r>
              <a:rPr lang="en-US" altLang="zh-TW" dirty="0" smtClean="0"/>
              <a:t>RD2 190 </a:t>
            </a:r>
            <a:r>
              <a:rPr lang="zh-TW" altLang="en-US" dirty="0" smtClean="0"/>
              <a:t>資料庫 </a:t>
            </a:r>
            <a:r>
              <a:rPr lang="en-US" altLang="zh-TW" dirty="0" err="1" smtClean="0"/>
              <a:t>audience_result</a:t>
            </a:r>
            <a:endParaRPr lang="en-US" altLang="zh-TW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2852838"/>
            <a:ext cx="5391150" cy="1914525"/>
          </a:xfrm>
        </p:spPr>
      </p:pic>
    </p:spTree>
    <p:extLst>
      <p:ext uri="{BB962C8B-B14F-4D97-AF65-F5344CB8AC3E}">
        <p14:creationId xmlns:p14="http://schemas.microsoft.com/office/powerpoint/2010/main" val="33649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族群貼標</a:t>
            </a:r>
            <a:r>
              <a:rPr lang="zh-TW" altLang="en-US" dirty="0" smtClean="0"/>
              <a:t>任務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t="-263" r="-344" b="42968"/>
          <a:stretch/>
        </p:blipFill>
        <p:spPr>
          <a:xfrm>
            <a:off x="6068187" y="1327165"/>
            <a:ext cx="5912621" cy="444217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8199" y="1825625"/>
            <a:ext cx="53464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Audience predicting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42"/>
          <a:stretch/>
        </p:blipFill>
        <p:spPr>
          <a:xfrm>
            <a:off x="539044" y="3042761"/>
            <a:ext cx="5229988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族群貼標任務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7489"/>
            <a:ext cx="10515600" cy="3329091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9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族群貼標任務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293" y="1825625"/>
            <a:ext cx="95214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產品需求</a:t>
            </a:r>
            <a:endParaRPr lang="en-US" altLang="zh-TW" dirty="0" smtClean="0"/>
          </a:p>
          <a:p>
            <a:r>
              <a:rPr lang="zh-TW" altLang="en-US" dirty="0" smtClean="0"/>
              <a:t>產品使用流程</a:t>
            </a:r>
            <a:endParaRPr lang="en-US" altLang="zh-TW" dirty="0" smtClean="0"/>
          </a:p>
          <a:p>
            <a:r>
              <a:rPr lang="zh-TW" altLang="en-US" dirty="0" smtClean="0"/>
              <a:t>各版本簡述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3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族群貼標任務</a:t>
            </a:r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0142"/>
            <a:ext cx="10515600" cy="2133417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4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族群貼標任務</a:t>
            </a:r>
            <a:r>
              <a:rPr lang="en-US" altLang="zh-TW" dirty="0"/>
              <a:t>7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362" y="1825625"/>
            <a:ext cx="9393275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各版本簡述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991011"/>
              </p:ext>
            </p:extLst>
          </p:nvPr>
        </p:nvGraphicFramePr>
        <p:xfrm>
          <a:off x="1370215" y="2413620"/>
          <a:ext cx="42408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45">
                  <a:extLst>
                    <a:ext uri="{9D8B030D-6E8A-4147-A177-3AD203B41FA5}">
                      <a16:colId xmlns:a16="http://schemas.microsoft.com/office/drawing/2014/main" val="3424195561"/>
                    </a:ext>
                  </a:extLst>
                </a:gridCol>
                <a:gridCol w="3544931">
                  <a:extLst>
                    <a:ext uri="{9D8B030D-6E8A-4147-A177-3AD203B41FA5}">
                      <a16:colId xmlns:a16="http://schemas.microsoft.com/office/drawing/2014/main" val="40805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版號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2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開發貼標任務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優化貼標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pipline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修改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格式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1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開發模型任務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4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開發前處理模組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開發資料整備任務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98623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9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343694"/>
              </p:ext>
            </p:extLst>
          </p:nvPr>
        </p:nvGraphicFramePr>
        <p:xfrm>
          <a:off x="6316287" y="2413620"/>
          <a:ext cx="424087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5945">
                  <a:extLst>
                    <a:ext uri="{9D8B030D-6E8A-4147-A177-3AD203B41FA5}">
                      <a16:colId xmlns:a16="http://schemas.microsoft.com/office/drawing/2014/main" val="3424195561"/>
                    </a:ext>
                  </a:extLst>
                </a:gridCol>
                <a:gridCol w="3544931">
                  <a:extLst>
                    <a:ext uri="{9D8B030D-6E8A-4147-A177-3AD203B41FA5}">
                      <a16:colId xmlns:a16="http://schemas.microsoft.com/office/drawing/2014/main" val="40805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版號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2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重構 </a:t>
                      </a:r>
                      <a:r>
                        <a:rPr lang="en-US" altLang="zh-TW" dirty="0" err="1" smtClean="0"/>
                        <a:t>predicting_jobs</a:t>
                      </a:r>
                      <a:r>
                        <a:rPr lang="en-US" altLang="zh-TW" baseline="0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重構 </a:t>
                      </a:r>
                      <a:r>
                        <a:rPr lang="en-US" altLang="zh-TW" dirty="0" err="1" smtClean="0"/>
                        <a:t>modeling_jobs</a:t>
                      </a:r>
                      <a:r>
                        <a:rPr lang="zh-TW" altLang="en-US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1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effectLst/>
                        </a:rPr>
                        <a:t>開發 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documenting_jobs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4116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370215" y="1911927"/>
            <a:ext cx="248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Audience API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16286" y="1911927"/>
            <a:ext cx="335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Audience Django Toolkits</a:t>
            </a:r>
            <a:endParaRPr lang="zh-TW" altLang="en-US" b="1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838200" y="4937759"/>
            <a:ext cx="9718963" cy="123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370214" y="4937759"/>
            <a:ext cx="9983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Audience Django Toolkits 1.4 </a:t>
            </a:r>
          </a:p>
          <a:p>
            <a:r>
              <a:rPr lang="en-US" altLang="zh-TW" b="1" dirty="0" smtClean="0"/>
              <a:t>Audience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API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2.5</a:t>
            </a:r>
          </a:p>
          <a:p>
            <a:r>
              <a:rPr lang="zh-TW" altLang="en-US" dirty="0" smtClean="0"/>
              <a:t>預計新增多標籤模型訓練，提供深度學習版本模型，以</a:t>
            </a:r>
            <a:r>
              <a:rPr lang="zh-TW" altLang="en-US" dirty="0"/>
              <a:t>及</a:t>
            </a:r>
            <a:r>
              <a:rPr lang="zh-TW" altLang="en-US" dirty="0" smtClean="0"/>
              <a:t>設計模型訓練與效能優化的 </a:t>
            </a:r>
            <a:r>
              <a:rPr lang="en-US" altLang="zh-TW" dirty="0" smtClean="0"/>
              <a:t>client </a:t>
            </a:r>
            <a:r>
              <a:rPr lang="zh-TW" altLang="en-US" dirty="0" smtClean="0"/>
              <a:t>界面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747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產品需求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協助 </a:t>
            </a:r>
            <a:r>
              <a:rPr lang="en-US" altLang="zh-TW" dirty="0" smtClean="0"/>
              <a:t>AS1</a:t>
            </a:r>
            <a:r>
              <a:rPr lang="zh-TW" altLang="en-US" dirty="0" smtClean="0"/>
              <a:t> 同仁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OpView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</a:t>
            </a:r>
            <a:r>
              <a:rPr lang="zh-TW" altLang="en-US" u="sng" dirty="0" smtClean="0"/>
              <a:t>族群</a:t>
            </a:r>
            <a:r>
              <a:rPr lang="zh-TW" altLang="en-US" dirty="0" smtClean="0"/>
              <a:t>貼標所建立之</a:t>
            </a:r>
            <a:r>
              <a:rPr lang="zh-TW" altLang="en-US" u="sng" dirty="0" smtClean="0"/>
              <a:t>自動化貼</a:t>
            </a:r>
            <a:r>
              <a:rPr lang="zh-TW" altLang="en-US" u="sng" dirty="0"/>
              <a:t>標站</a:t>
            </a:r>
            <a:r>
              <a:rPr lang="zh-TW" altLang="en-US" u="sng" dirty="0" smtClean="0"/>
              <a:t>台</a:t>
            </a:r>
            <a:endParaRPr lang="en-US" altLang="zh-TW" dirty="0" smtClean="0"/>
          </a:p>
          <a:p>
            <a:r>
              <a:rPr lang="zh-TW" altLang="en-US" dirty="0" smtClean="0"/>
              <a:t>現行 </a:t>
            </a:r>
            <a:r>
              <a:rPr lang="en-US" altLang="zh-TW" dirty="0" smtClean="0"/>
              <a:t>1.3 </a:t>
            </a:r>
            <a:r>
              <a:rPr lang="zh-TW" altLang="en-US" dirty="0" smtClean="0"/>
              <a:t>版功能包含使用規則模型與機器學習實現文本標籤預測</a:t>
            </a:r>
            <a:endParaRPr lang="en-US" altLang="zh-TW" dirty="0" smtClean="0"/>
          </a:p>
          <a:p>
            <a:r>
              <a:rPr lang="zh-TW" altLang="en-US" dirty="0" smtClean="0"/>
              <a:t>開發產</a:t>
            </a:r>
            <a:r>
              <a:rPr lang="zh-TW" altLang="en-US" dirty="0"/>
              <a:t>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Audience Django Toolkits</a:t>
            </a:r>
          </a:p>
          <a:p>
            <a:pPr lvl="1"/>
            <a:r>
              <a:rPr lang="en-US" altLang="zh-TW" dirty="0" smtClean="0"/>
              <a:t>Audience API</a:t>
            </a:r>
          </a:p>
          <a:p>
            <a:r>
              <a:rPr lang="zh-TW" altLang="en-US" dirty="0" smtClean="0"/>
              <a:t>使用者可透過站台操作實現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模型資料建立與維護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模型資料標註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doccano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模型訓練與維護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族群貼標 </a:t>
            </a:r>
            <a:r>
              <a:rPr lang="en-US" altLang="zh-TW" dirty="0" smtClean="0"/>
              <a:t>ETL</a:t>
            </a:r>
            <a:r>
              <a:rPr lang="zh-TW" altLang="en-US" dirty="0" smtClean="0"/>
              <a:t> 任務建立與維護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417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產品使用流程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9545" y="3419736"/>
            <a:ext cx="3532910" cy="1912533"/>
          </a:xfrm>
        </p:spPr>
        <p:txBody>
          <a:bodyPr/>
          <a:lstStyle/>
          <a:p>
            <a:pPr lvl="1"/>
            <a:r>
              <a:rPr lang="zh-TW" altLang="en-US" dirty="0" smtClean="0"/>
              <a:t>主要流程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資料整備任務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模型建立任務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族群貼標任務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7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324004" cy="4351338"/>
          </a:xfrm>
        </p:spPr>
        <p:txBody>
          <a:bodyPr/>
          <a:lstStyle/>
          <a:p>
            <a:r>
              <a:rPr lang="zh-TW" altLang="en-US" dirty="0" smtClean="0"/>
              <a:t>資料整備任務</a:t>
            </a:r>
            <a:endParaRPr lang="en-US" altLang="zh-TW" dirty="0" smtClean="0"/>
          </a:p>
          <a:p>
            <a:r>
              <a:rPr lang="zh-TW" altLang="en-US" dirty="0" smtClean="0"/>
              <a:t>模型建立任務</a:t>
            </a:r>
            <a:endParaRPr lang="en-US" altLang="zh-TW" dirty="0" smtClean="0"/>
          </a:p>
          <a:p>
            <a:r>
              <a:rPr lang="zh-TW" altLang="en-US" dirty="0" smtClean="0"/>
              <a:t>族群貼標任</a:t>
            </a:r>
            <a:r>
              <a:rPr lang="zh-TW" altLang="en-US" dirty="0"/>
              <a:t>務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16" y="0"/>
            <a:ext cx="5086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主要流程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039" y="1338042"/>
            <a:ext cx="10487761" cy="501830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資料整備任務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182687" cy="4351338"/>
          </a:xfrm>
        </p:spPr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b="1" dirty="0" err="1" smtClean="0"/>
              <a:t>doccano</a:t>
            </a:r>
            <a:r>
              <a:rPr lang="en-US" altLang="zh-TW" dirty="0" smtClean="0"/>
              <a:t> </a:t>
            </a:r>
            <a:r>
              <a:rPr lang="zh-TW" altLang="en-US" dirty="0" smtClean="0"/>
              <a:t>進行資料快速標註 </a:t>
            </a:r>
            <a:r>
              <a:rPr lang="en-US" altLang="zh-TW" dirty="0" smtClean="0">
                <a:hlinkClick r:id="rId2"/>
              </a:rPr>
              <a:t>demo</a:t>
            </a:r>
            <a:endParaRPr lang="en-US" altLang="zh-TW" dirty="0" smtClean="0"/>
          </a:p>
          <a:p>
            <a:r>
              <a:rPr lang="zh-TW" altLang="en-US" b="1" dirty="0" smtClean="0"/>
              <a:t>資料整備任務</a:t>
            </a:r>
            <a:r>
              <a:rPr lang="zh-TW" altLang="en-US" u="sng" dirty="0" smtClean="0"/>
              <a:t>上傳</a:t>
            </a:r>
            <a:r>
              <a:rPr lang="zh-TW" altLang="en-US" dirty="0" smtClean="0"/>
              <a:t>模型資料與規則資料</a:t>
            </a:r>
            <a:endParaRPr lang="en-US" altLang="zh-TW" dirty="0" smtClean="0"/>
          </a:p>
          <a:p>
            <a:r>
              <a:rPr lang="zh-TW" altLang="en-US" dirty="0" smtClean="0"/>
              <a:t>使用者可在任務中新增、修改與刪除資料</a:t>
            </a:r>
            <a:endParaRPr lang="en-US" altLang="zh-TW" dirty="0" smtClean="0"/>
          </a:p>
          <a:p>
            <a:r>
              <a:rPr lang="zh-TW" altLang="en-US" dirty="0" smtClean="0"/>
              <a:t>建立好的資料整備任務可以供模型訓練任務所使用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" b="64000"/>
          <a:stretch/>
        </p:blipFill>
        <p:spPr>
          <a:xfrm>
            <a:off x="5212080" y="1870075"/>
            <a:ext cx="6824108" cy="360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資料整備任務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837" y="1313168"/>
            <a:ext cx="9910156" cy="504318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8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資料整備任務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786" y="1434927"/>
            <a:ext cx="10112427" cy="4921423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CF3-577B-4B91-8851-33F250300482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B242-09FE-4D3D-89D6-C62CE213EEA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8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533</Words>
  <Application>Microsoft Office PowerPoint</Application>
  <PresentationFormat>寬螢幕</PresentationFormat>
  <Paragraphs>154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Arial</vt:lpstr>
      <vt:lpstr>Arial Black</vt:lpstr>
      <vt:lpstr>Calibri</vt:lpstr>
      <vt:lpstr>Office 佈景主題</vt:lpstr>
      <vt:lpstr>Audience toolkits 1.3 release</vt:lpstr>
      <vt:lpstr>大綱</vt:lpstr>
      <vt:lpstr>產品需求</vt:lpstr>
      <vt:lpstr>產品使用流程</vt:lpstr>
      <vt:lpstr>主要流程1</vt:lpstr>
      <vt:lpstr>主要流程2</vt:lpstr>
      <vt:lpstr>資料整備任務1</vt:lpstr>
      <vt:lpstr>資料整備任務2</vt:lpstr>
      <vt:lpstr>資料整備任務3</vt:lpstr>
      <vt:lpstr>資料整備任務4</vt:lpstr>
      <vt:lpstr>模型建立任務1</vt:lpstr>
      <vt:lpstr>模型建立任務2</vt:lpstr>
      <vt:lpstr>模型建立任務3</vt:lpstr>
      <vt:lpstr>模型建立任務4</vt:lpstr>
      <vt:lpstr>族群貼標任務1</vt:lpstr>
      <vt:lpstr>族群貼標任務2</vt:lpstr>
      <vt:lpstr>族群貼標任務3</vt:lpstr>
      <vt:lpstr>族群貼標任務4</vt:lpstr>
      <vt:lpstr>族群貼標任務5</vt:lpstr>
      <vt:lpstr>族群貼標任務6</vt:lpstr>
      <vt:lpstr>族群貼標任務7</vt:lpstr>
      <vt:lpstr>各版本簡述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Yen-Chun Huang (黃彥鈞)</dc:creator>
  <cp:lastModifiedBy>Yen-Chun Huang (黃彥鈞)</cp:lastModifiedBy>
  <cp:revision>30</cp:revision>
  <dcterms:created xsi:type="dcterms:W3CDTF">2022-05-18T03:03:05Z</dcterms:created>
  <dcterms:modified xsi:type="dcterms:W3CDTF">2022-05-23T08:07:07Z</dcterms:modified>
</cp:coreProperties>
</file>