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6" r:id="rId9"/>
    <p:sldId id="265" r:id="rId10"/>
    <p:sldId id="272" r:id="rId11"/>
    <p:sldId id="273" r:id="rId12"/>
    <p:sldId id="275" r:id="rId13"/>
    <p:sldId id="276" r:id="rId14"/>
    <p:sldId id="274" r:id="rId15"/>
    <p:sldId id="267" r:id="rId16"/>
    <p:sldId id="268" r:id="rId17"/>
    <p:sldId id="269" r:id="rId18"/>
    <p:sldId id="270" r:id="rId19"/>
    <p:sldId id="278" r:id="rId20"/>
    <p:sldId id="279" r:id="rId21"/>
    <p:sldId id="280" r:id="rId22"/>
    <p:sldId id="283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71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5050"/>
    <a:srgbClr val="FF6600"/>
    <a:srgbClr val="FF66FF"/>
    <a:srgbClr val="26A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3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74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84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2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76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2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93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8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13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95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88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DC912-7499-4C65-BED7-8C4F01293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321" y="571046"/>
            <a:ext cx="9359528" cy="2770828"/>
          </a:xfrm>
        </p:spPr>
        <p:txBody>
          <a:bodyPr>
            <a:normAutofit/>
          </a:bodyPr>
          <a:lstStyle/>
          <a:p>
            <a:r>
              <a:rPr kumimoji="1" lang="en-US" altLang="ja-JP" sz="11500" b="1" dirty="0">
                <a:ln w="1905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Git</a:t>
            </a:r>
            <a:r>
              <a:rPr kumimoji="1" lang="ja-JP" altLang="en-US" sz="8000" b="1" dirty="0">
                <a:effectLst>
                  <a:reflection blurRad="6350" stA="50000" endA="300" endPos="50000" dist="60007" dir="5400000" sy="-100000" algn="bl" rotWithShape="0"/>
                </a:effectLst>
              </a:rPr>
              <a:t>の使い方講座</a:t>
            </a:r>
            <a:endParaRPr kumimoji="1" lang="ja-JP" altLang="en-US" sz="8800" b="1" dirty="0"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4" name="フレーム 3">
            <a:extLst>
              <a:ext uri="{FF2B5EF4-FFF2-40B4-BE49-F238E27FC236}">
                <a16:creationId xmlns:a16="http://schemas.microsoft.com/office/drawing/2014/main" id="{530F1902-E274-4AC7-B34E-66DC2A7B83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33"/>
            </a:avLst>
          </a:prstGeom>
          <a:solidFill>
            <a:srgbClr val="70AD47">
              <a:alpha val="85098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1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B50643-679B-4B5C-BE15-9268AC9DF4C7}"/>
              </a:ext>
            </a:extLst>
          </p:cNvPr>
          <p:cNvSpPr txBox="1"/>
          <p:nvPr/>
        </p:nvSpPr>
        <p:spPr>
          <a:xfrm>
            <a:off x="2543175" y="3105834"/>
            <a:ext cx="795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リモートリポジトリ作成説明画面になるよ</a:t>
            </a:r>
          </a:p>
        </p:txBody>
      </p:sp>
    </p:spTree>
    <p:extLst>
      <p:ext uri="{BB962C8B-B14F-4D97-AF65-F5344CB8AC3E}">
        <p14:creationId xmlns:p14="http://schemas.microsoft.com/office/powerpoint/2010/main" val="282437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399030" y="3635926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60992" y="5433853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47060" y="21991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4524375" y="43670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8601075" y="4412213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</p:spTree>
    <p:extLst>
      <p:ext uri="{BB962C8B-B14F-4D97-AF65-F5344CB8AC3E}">
        <p14:creationId xmlns:p14="http://schemas.microsoft.com/office/powerpoint/2010/main" val="124093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399030" y="3635926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60992" y="5433853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47060" y="21991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4524375" y="43670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A73AFE-89EE-4EF9-9479-9CB40CD029D8}"/>
              </a:ext>
            </a:extLst>
          </p:cNvPr>
          <p:cNvSpPr/>
          <p:nvPr/>
        </p:nvSpPr>
        <p:spPr>
          <a:xfrm>
            <a:off x="4256394" y="2061647"/>
            <a:ext cx="3679211" cy="1446550"/>
          </a:xfrm>
          <a:prstGeom prst="rect">
            <a:avLst/>
          </a:prstGeom>
          <a:noFill/>
          <a:ln w="762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06C762-A6CB-474E-9A82-D03CCCFB028D}"/>
              </a:ext>
            </a:extLst>
          </p:cNvPr>
          <p:cNvSpPr txBox="1"/>
          <p:nvPr/>
        </p:nvSpPr>
        <p:spPr>
          <a:xfrm>
            <a:off x="4589015" y="2061647"/>
            <a:ext cx="30139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リモート</a:t>
            </a:r>
            <a:endParaRPr lang="en-US" altLang="ja-JP" sz="4400" b="1" dirty="0">
              <a:solidFill>
                <a:srgbClr val="FF66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44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リポジトリ</a:t>
            </a:r>
            <a:endParaRPr kumimoji="1" lang="ja-JP" altLang="en-US" sz="4400" b="1" dirty="0">
              <a:solidFill>
                <a:srgbClr val="FF66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8601075" y="4412213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</p:spTree>
    <p:extLst>
      <p:ext uri="{BB962C8B-B14F-4D97-AF65-F5344CB8AC3E}">
        <p14:creationId xmlns:p14="http://schemas.microsoft.com/office/powerpoint/2010/main" val="133410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399030" y="3635926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60992" y="5433853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47060" y="21991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4524375" y="43670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A73AFE-89EE-4EF9-9479-9CB40CD029D8}"/>
              </a:ext>
            </a:extLst>
          </p:cNvPr>
          <p:cNvSpPr/>
          <p:nvPr/>
        </p:nvSpPr>
        <p:spPr>
          <a:xfrm>
            <a:off x="4256394" y="2061647"/>
            <a:ext cx="3679211" cy="1446550"/>
          </a:xfrm>
          <a:prstGeom prst="rect">
            <a:avLst/>
          </a:prstGeom>
          <a:noFill/>
          <a:ln w="762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66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06C762-A6CB-474E-9A82-D03CCCFB028D}"/>
              </a:ext>
            </a:extLst>
          </p:cNvPr>
          <p:cNvSpPr txBox="1"/>
          <p:nvPr/>
        </p:nvSpPr>
        <p:spPr>
          <a:xfrm>
            <a:off x="4589015" y="2061647"/>
            <a:ext cx="30139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リモート</a:t>
            </a:r>
            <a:endParaRPr lang="en-US" altLang="ja-JP" sz="4400" b="1" dirty="0">
              <a:solidFill>
                <a:srgbClr val="FF66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44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リポジトリ</a:t>
            </a:r>
            <a:endParaRPr kumimoji="1" lang="ja-JP" altLang="en-US" sz="4400" b="1" dirty="0">
              <a:solidFill>
                <a:srgbClr val="FF66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16C53B-5BA3-4447-AB2F-28C33B228599}"/>
              </a:ext>
            </a:extLst>
          </p:cNvPr>
          <p:cNvSpPr/>
          <p:nvPr/>
        </p:nvSpPr>
        <p:spPr>
          <a:xfrm>
            <a:off x="860992" y="5276850"/>
            <a:ext cx="4509392" cy="1347629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90C98A-0329-4299-96D3-C09F70ECFFFD}"/>
              </a:ext>
            </a:extLst>
          </p:cNvPr>
          <p:cNvSpPr txBox="1"/>
          <p:nvPr/>
        </p:nvSpPr>
        <p:spPr>
          <a:xfrm>
            <a:off x="2356417" y="5191532"/>
            <a:ext cx="30139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</a:t>
            </a:r>
            <a:endParaRPr lang="en-US" altLang="ja-JP" sz="44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44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リポジトリ</a:t>
            </a:r>
            <a:endParaRPr kumimoji="1" lang="ja-JP" altLang="en-US" sz="44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8601075" y="4412213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</p:spTree>
    <p:extLst>
      <p:ext uri="{BB962C8B-B14F-4D97-AF65-F5344CB8AC3E}">
        <p14:creationId xmlns:p14="http://schemas.microsoft.com/office/powerpoint/2010/main" val="310140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399030" y="3635926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60992" y="5433853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47060" y="21991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4524375" y="43670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A73AFE-89EE-4EF9-9479-9CB40CD029D8}"/>
              </a:ext>
            </a:extLst>
          </p:cNvPr>
          <p:cNvSpPr/>
          <p:nvPr/>
        </p:nvSpPr>
        <p:spPr>
          <a:xfrm>
            <a:off x="4256394" y="2061647"/>
            <a:ext cx="3679211" cy="1446550"/>
          </a:xfrm>
          <a:prstGeom prst="rect">
            <a:avLst/>
          </a:prstGeom>
          <a:noFill/>
          <a:ln w="762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06C762-A6CB-474E-9A82-D03CCCFB028D}"/>
              </a:ext>
            </a:extLst>
          </p:cNvPr>
          <p:cNvSpPr txBox="1"/>
          <p:nvPr/>
        </p:nvSpPr>
        <p:spPr>
          <a:xfrm>
            <a:off x="4589015" y="2061647"/>
            <a:ext cx="30139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リモート</a:t>
            </a:r>
            <a:endParaRPr lang="en-US" altLang="ja-JP" sz="4400" b="1" dirty="0">
              <a:solidFill>
                <a:srgbClr val="FF66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44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リポジトリ</a:t>
            </a:r>
            <a:endParaRPr kumimoji="1" lang="ja-JP" altLang="en-US" sz="4400" b="1" dirty="0">
              <a:solidFill>
                <a:srgbClr val="FF66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16C53B-5BA3-4447-AB2F-28C33B228599}"/>
              </a:ext>
            </a:extLst>
          </p:cNvPr>
          <p:cNvSpPr/>
          <p:nvPr/>
        </p:nvSpPr>
        <p:spPr>
          <a:xfrm>
            <a:off x="860992" y="5276850"/>
            <a:ext cx="4509392" cy="1347629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90C98A-0329-4299-96D3-C09F70ECFFFD}"/>
              </a:ext>
            </a:extLst>
          </p:cNvPr>
          <p:cNvSpPr txBox="1"/>
          <p:nvPr/>
        </p:nvSpPr>
        <p:spPr>
          <a:xfrm>
            <a:off x="2356417" y="5191532"/>
            <a:ext cx="30139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</a:t>
            </a:r>
            <a:endParaRPr lang="en-US" altLang="ja-JP" sz="44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44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リポジトリ</a:t>
            </a:r>
            <a:endParaRPr kumimoji="1" lang="ja-JP" altLang="en-US" sz="44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8601075" y="4412213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5B4A2C-F9F2-4DC9-B9F2-A91F426C6505}"/>
              </a:ext>
            </a:extLst>
          </p:cNvPr>
          <p:cNvCxnSpPr>
            <a:cxnSpLocks/>
          </p:cNvCxnSpPr>
          <p:nvPr/>
        </p:nvCxnSpPr>
        <p:spPr>
          <a:xfrm flipH="1">
            <a:off x="3705225" y="3635926"/>
            <a:ext cx="1665159" cy="1552575"/>
          </a:xfrm>
          <a:prstGeom prst="straightConnector1">
            <a:avLst/>
          </a:prstGeom>
          <a:ln w="231775">
            <a:solidFill>
              <a:srgbClr val="FFC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3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789555" y="4445551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89567" y="565785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</p:spTree>
    <p:extLst>
      <p:ext uri="{BB962C8B-B14F-4D97-AF65-F5344CB8AC3E}">
        <p14:creationId xmlns:p14="http://schemas.microsoft.com/office/powerpoint/2010/main" val="208685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789555" y="4445551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89567" y="565785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8F22A4-EBBF-499B-88B4-427EA30B78B6}"/>
              </a:ext>
            </a:extLst>
          </p:cNvPr>
          <p:cNvSpPr txBox="1"/>
          <p:nvPr/>
        </p:nvSpPr>
        <p:spPr>
          <a:xfrm>
            <a:off x="2651692" y="4924564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35F2390-D6A0-4EAB-87C2-A3DAB70786FA}"/>
              </a:ext>
            </a:extLst>
          </p:cNvPr>
          <p:cNvGrpSpPr/>
          <p:nvPr/>
        </p:nvGrpSpPr>
        <p:grpSpPr>
          <a:xfrm>
            <a:off x="4893747" y="4555232"/>
            <a:ext cx="8019154" cy="1446550"/>
            <a:chOff x="4920465" y="4407451"/>
            <a:chExt cx="7454240" cy="144655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3E3FDE-85D9-4FAA-A4A8-AE24F62C2DCF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CDAE7900-5DA8-43BE-983E-1BE8A2685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361E6B-6FE1-4CC8-BEB8-E35A5B6FA1E0}"/>
              </a:ext>
            </a:extLst>
          </p:cNvPr>
          <p:cNvSpPr txBox="1"/>
          <p:nvPr/>
        </p:nvSpPr>
        <p:spPr>
          <a:xfrm>
            <a:off x="2563622" y="512777"/>
            <a:ext cx="7064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『git branch </a:t>
            </a:r>
            <a:r>
              <a:rPr kumimoji="1" lang="en-US" altLang="ja-JP" sz="48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dragon</a:t>
            </a:r>
            <a:r>
              <a:rPr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endParaRPr kumimoji="1" lang="ja-JP" altLang="en-US" sz="4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48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789555" y="4445551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89567" y="565785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8F22A4-EBBF-499B-88B4-427EA30B78B6}"/>
              </a:ext>
            </a:extLst>
          </p:cNvPr>
          <p:cNvSpPr txBox="1"/>
          <p:nvPr/>
        </p:nvSpPr>
        <p:spPr>
          <a:xfrm>
            <a:off x="2651692" y="4924564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35F2390-D6A0-4EAB-87C2-A3DAB70786FA}"/>
              </a:ext>
            </a:extLst>
          </p:cNvPr>
          <p:cNvGrpSpPr/>
          <p:nvPr/>
        </p:nvGrpSpPr>
        <p:grpSpPr>
          <a:xfrm>
            <a:off x="4893747" y="4555232"/>
            <a:ext cx="8019154" cy="1446550"/>
            <a:chOff x="4920465" y="4407451"/>
            <a:chExt cx="7454240" cy="144655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3E3FDE-85D9-4FAA-A4A8-AE24F62C2DCF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CDAE7900-5DA8-43BE-983E-1BE8A2685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361E6B-6FE1-4CC8-BEB8-E35A5B6FA1E0}"/>
              </a:ext>
            </a:extLst>
          </p:cNvPr>
          <p:cNvSpPr txBox="1"/>
          <p:nvPr/>
        </p:nvSpPr>
        <p:spPr>
          <a:xfrm>
            <a:off x="2563622" y="512777"/>
            <a:ext cx="7064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『git branch </a:t>
            </a:r>
            <a:r>
              <a:rPr kumimoji="1" lang="en-US" altLang="ja-JP" sz="48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dragon</a:t>
            </a:r>
            <a:r>
              <a:rPr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endParaRPr kumimoji="1" lang="ja-JP" altLang="en-US" sz="4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EC4441E-1A3F-4CE6-A504-33F99E4687D3}"/>
              </a:ext>
            </a:extLst>
          </p:cNvPr>
          <p:cNvSpPr/>
          <p:nvPr/>
        </p:nvSpPr>
        <p:spPr>
          <a:xfrm>
            <a:off x="6276572" y="3771900"/>
            <a:ext cx="2247900" cy="2349129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04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789555" y="4445551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89567" y="565785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8F22A4-EBBF-499B-88B4-427EA30B78B6}"/>
              </a:ext>
            </a:extLst>
          </p:cNvPr>
          <p:cNvSpPr txBox="1"/>
          <p:nvPr/>
        </p:nvSpPr>
        <p:spPr>
          <a:xfrm>
            <a:off x="2651692" y="4924564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35F2390-D6A0-4EAB-87C2-A3DAB70786FA}"/>
              </a:ext>
            </a:extLst>
          </p:cNvPr>
          <p:cNvGrpSpPr/>
          <p:nvPr/>
        </p:nvGrpSpPr>
        <p:grpSpPr>
          <a:xfrm>
            <a:off x="4893747" y="4555232"/>
            <a:ext cx="8019154" cy="1446550"/>
            <a:chOff x="4920465" y="4407451"/>
            <a:chExt cx="7454240" cy="144655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3E3FDE-85D9-4FAA-A4A8-AE24F62C2DCF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CDAE7900-5DA8-43BE-983E-1BE8A2685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361E6B-6FE1-4CC8-BEB8-E35A5B6FA1E0}"/>
              </a:ext>
            </a:extLst>
          </p:cNvPr>
          <p:cNvSpPr txBox="1"/>
          <p:nvPr/>
        </p:nvSpPr>
        <p:spPr>
          <a:xfrm>
            <a:off x="2563622" y="512777"/>
            <a:ext cx="7064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『git branch </a:t>
            </a:r>
            <a:r>
              <a:rPr kumimoji="1" lang="en-US" altLang="ja-JP" sz="48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dragon</a:t>
            </a:r>
            <a:r>
              <a:rPr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endParaRPr kumimoji="1" lang="ja-JP" altLang="en-US" sz="4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016EF6A-3409-45F3-80AD-BF68DA5E7957}"/>
              </a:ext>
            </a:extLst>
          </p:cNvPr>
          <p:cNvSpPr txBox="1"/>
          <p:nvPr/>
        </p:nvSpPr>
        <p:spPr>
          <a:xfrm>
            <a:off x="2563622" y="1538764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『git</a:t>
            </a:r>
            <a:r>
              <a:rPr lang="ja-JP" altLang="en-US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add』</a:t>
            </a:r>
            <a:endParaRPr kumimoji="1" lang="ja-JP" altLang="en-US" sz="4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56C17D-90F8-48E4-9736-98C70D71AD79}"/>
              </a:ext>
            </a:extLst>
          </p:cNvPr>
          <p:cNvSpPr txBox="1"/>
          <p:nvPr/>
        </p:nvSpPr>
        <p:spPr>
          <a:xfrm>
            <a:off x="2563622" y="2564751"/>
            <a:ext cx="4660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『git commit</a:t>
            </a:r>
            <a:r>
              <a:rPr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endParaRPr kumimoji="1" lang="ja-JP" altLang="en-US" sz="4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EC4441E-1A3F-4CE6-A504-33F99E4687D3}"/>
              </a:ext>
            </a:extLst>
          </p:cNvPr>
          <p:cNvSpPr/>
          <p:nvPr/>
        </p:nvSpPr>
        <p:spPr>
          <a:xfrm>
            <a:off x="6276572" y="3771900"/>
            <a:ext cx="2247900" cy="2349129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AE8EAB-06AA-4CC3-8D7A-0567ADC4EB13}"/>
              </a:ext>
            </a:extLst>
          </p:cNvPr>
          <p:cNvSpPr txBox="1"/>
          <p:nvPr/>
        </p:nvSpPr>
        <p:spPr>
          <a:xfrm>
            <a:off x="6734905" y="6121029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コミット１</a:t>
            </a:r>
          </a:p>
        </p:txBody>
      </p:sp>
    </p:spTree>
    <p:extLst>
      <p:ext uri="{BB962C8B-B14F-4D97-AF65-F5344CB8AC3E}">
        <p14:creationId xmlns:p14="http://schemas.microsoft.com/office/powerpoint/2010/main" val="370984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399030" y="3635926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60992" y="5433853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16C53B-5BA3-4447-AB2F-28C33B228599}"/>
              </a:ext>
            </a:extLst>
          </p:cNvPr>
          <p:cNvSpPr/>
          <p:nvPr/>
        </p:nvSpPr>
        <p:spPr>
          <a:xfrm>
            <a:off x="860992" y="5276850"/>
            <a:ext cx="4509392" cy="1347629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90C98A-0329-4299-96D3-C09F70ECFFFD}"/>
              </a:ext>
            </a:extLst>
          </p:cNvPr>
          <p:cNvSpPr txBox="1"/>
          <p:nvPr/>
        </p:nvSpPr>
        <p:spPr>
          <a:xfrm>
            <a:off x="1710769" y="479301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ローカルリポジトリ</a:t>
            </a:r>
            <a:endParaRPr kumimoji="1" lang="ja-JP" altLang="en-US" sz="28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085890" y="4412376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5B4A2C-F9F2-4DC9-B9F2-A91F426C6505}"/>
              </a:ext>
            </a:extLst>
          </p:cNvPr>
          <p:cNvCxnSpPr>
            <a:cxnSpLocks/>
          </p:cNvCxnSpPr>
          <p:nvPr/>
        </p:nvCxnSpPr>
        <p:spPr>
          <a:xfrm flipV="1">
            <a:off x="2524125" y="3200400"/>
            <a:ext cx="1439288" cy="1592611"/>
          </a:xfrm>
          <a:prstGeom prst="straightConnector1">
            <a:avLst/>
          </a:prstGeom>
          <a:ln w="231775">
            <a:solidFill>
              <a:srgbClr val="FF505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75A074-3046-44B8-9994-2A4107D1FF57}"/>
              </a:ext>
            </a:extLst>
          </p:cNvPr>
          <p:cNvSpPr txBox="1"/>
          <p:nvPr/>
        </p:nvSpPr>
        <p:spPr>
          <a:xfrm>
            <a:off x="2806125" y="5596151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9085890" y="5742062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0268DAD-912B-4690-BD66-EFF111A3109B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1612193-28F8-43BB-97ED-6D44520E2BB4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57D0466-89C9-4140-9B3E-4AE54B19DA4C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20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870" y="911810"/>
            <a:ext cx="4863504" cy="1344613"/>
          </a:xfrm>
        </p:spPr>
        <p:txBody>
          <a:bodyPr/>
          <a:lstStyle/>
          <a:p>
            <a:r>
              <a:rPr lang="ja-JP" altLang="en-US" dirty="0">
                <a:latin typeface="+mn-lt"/>
                <a:ea typeface="ＭＳ Ｐゴシック"/>
              </a:rPr>
              <a:t>Unit</a:t>
            </a:r>
            <a:r>
              <a:rPr lang="en-US" altLang="ja-JP" dirty="0">
                <a:latin typeface="+mn-lt"/>
                <a:ea typeface="ＭＳ Ｐゴシック"/>
              </a:rPr>
              <a:t>7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95806" y="2628900"/>
            <a:ext cx="9144000" cy="1655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kumimoji="1" lang="en-US" altLang="ja-JP" sz="7100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Git Hub</a:t>
            </a:r>
          </a:p>
          <a:p>
            <a:r>
              <a:rPr kumimoji="1" lang="ja-JP" altLang="en-US" sz="7200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①</a:t>
            </a:r>
            <a:r>
              <a:rPr kumimoji="1" lang="en-US" altLang="ja-JP" sz="7200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Git Hub</a:t>
            </a:r>
            <a:r>
              <a:rPr kumimoji="1" lang="ja-JP" altLang="en-US" sz="7200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ってなに？</a:t>
            </a: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81B99769-8B44-4482-BC1C-B2FDBB932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33"/>
            </a:avLst>
          </a:prstGeom>
          <a:solidFill>
            <a:srgbClr val="70AD47">
              <a:alpha val="85098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581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399030" y="3635926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60992" y="5433853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46B512C-7780-45AB-84DE-7F02B8E07989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4A73AFE-89EE-4EF9-9479-9CB40CD029D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106C762-A6CB-474E-9A82-D03CCCFB028D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16C53B-5BA3-4447-AB2F-28C33B228599}"/>
              </a:ext>
            </a:extLst>
          </p:cNvPr>
          <p:cNvSpPr/>
          <p:nvPr/>
        </p:nvSpPr>
        <p:spPr>
          <a:xfrm>
            <a:off x="860992" y="5276850"/>
            <a:ext cx="4509392" cy="1347629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90C98A-0329-4299-96D3-C09F70ECFFFD}"/>
              </a:ext>
            </a:extLst>
          </p:cNvPr>
          <p:cNvSpPr txBox="1"/>
          <p:nvPr/>
        </p:nvSpPr>
        <p:spPr>
          <a:xfrm>
            <a:off x="1710769" y="479301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ローカルリポジトリ</a:t>
            </a:r>
            <a:endParaRPr kumimoji="1" lang="ja-JP" altLang="en-US" sz="28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085890" y="4412376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5B4A2C-F9F2-4DC9-B9F2-A91F426C6505}"/>
              </a:ext>
            </a:extLst>
          </p:cNvPr>
          <p:cNvCxnSpPr>
            <a:cxnSpLocks/>
          </p:cNvCxnSpPr>
          <p:nvPr/>
        </p:nvCxnSpPr>
        <p:spPr>
          <a:xfrm flipV="1">
            <a:off x="2524125" y="3200400"/>
            <a:ext cx="1439288" cy="1592611"/>
          </a:xfrm>
          <a:prstGeom prst="straightConnector1">
            <a:avLst/>
          </a:prstGeom>
          <a:ln w="231775">
            <a:solidFill>
              <a:srgbClr val="FF505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75A074-3046-44B8-9994-2A4107D1FF57}"/>
              </a:ext>
            </a:extLst>
          </p:cNvPr>
          <p:cNvSpPr txBox="1"/>
          <p:nvPr/>
        </p:nvSpPr>
        <p:spPr>
          <a:xfrm>
            <a:off x="2806125" y="5596151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9085890" y="5742062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772D24-A7BE-4D72-BC15-AD435EE68AC2}"/>
              </a:ext>
            </a:extLst>
          </p:cNvPr>
          <p:cNvSpPr txBox="1"/>
          <p:nvPr/>
        </p:nvSpPr>
        <p:spPr>
          <a:xfrm>
            <a:off x="3004680" y="3939953"/>
            <a:ext cx="6441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『git push </a:t>
            </a:r>
            <a:r>
              <a:rPr kumimoji="1" lang="en-US" altLang="ja-JP" sz="48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dragon</a:t>
            </a:r>
            <a:r>
              <a:rPr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endParaRPr kumimoji="1" lang="ja-JP" altLang="en-US" sz="4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81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399030" y="3635926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60992" y="5433853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16C53B-5BA3-4447-AB2F-28C33B228599}"/>
              </a:ext>
            </a:extLst>
          </p:cNvPr>
          <p:cNvSpPr/>
          <p:nvPr/>
        </p:nvSpPr>
        <p:spPr>
          <a:xfrm>
            <a:off x="860992" y="5276850"/>
            <a:ext cx="4509392" cy="1347629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90C98A-0329-4299-96D3-C09F70ECFFFD}"/>
              </a:ext>
            </a:extLst>
          </p:cNvPr>
          <p:cNvSpPr txBox="1"/>
          <p:nvPr/>
        </p:nvSpPr>
        <p:spPr>
          <a:xfrm>
            <a:off x="1710769" y="479301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ローカルリポジトリ</a:t>
            </a:r>
            <a:endParaRPr kumimoji="1" lang="ja-JP" altLang="en-US" sz="28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085890" y="4412376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5B4A2C-F9F2-4DC9-B9F2-A91F426C6505}"/>
              </a:ext>
            </a:extLst>
          </p:cNvPr>
          <p:cNvCxnSpPr>
            <a:cxnSpLocks/>
          </p:cNvCxnSpPr>
          <p:nvPr/>
        </p:nvCxnSpPr>
        <p:spPr>
          <a:xfrm flipV="1">
            <a:off x="2524125" y="3200400"/>
            <a:ext cx="1439288" cy="1592611"/>
          </a:xfrm>
          <a:prstGeom prst="straightConnector1">
            <a:avLst/>
          </a:prstGeom>
          <a:ln w="231775">
            <a:solidFill>
              <a:srgbClr val="FF505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75A074-3046-44B8-9994-2A4107D1FF57}"/>
              </a:ext>
            </a:extLst>
          </p:cNvPr>
          <p:cNvSpPr txBox="1"/>
          <p:nvPr/>
        </p:nvSpPr>
        <p:spPr>
          <a:xfrm>
            <a:off x="2806125" y="5596151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9085890" y="5742062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772D24-A7BE-4D72-BC15-AD435EE68AC2}"/>
              </a:ext>
            </a:extLst>
          </p:cNvPr>
          <p:cNvSpPr txBox="1"/>
          <p:nvPr/>
        </p:nvSpPr>
        <p:spPr>
          <a:xfrm>
            <a:off x="3004680" y="3939953"/>
            <a:ext cx="6441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『git push </a:t>
            </a:r>
            <a:r>
              <a:rPr kumimoji="1" lang="en-US" altLang="ja-JP" sz="48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dragon</a:t>
            </a:r>
            <a:r>
              <a:rPr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endParaRPr kumimoji="1" lang="ja-JP" altLang="en-US" sz="4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227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399030" y="3635926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60992" y="5433853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085890" y="4412376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9085890" y="5742062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58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399030" y="3635926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60992" y="5433853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085890" y="4412376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9085890" y="5742062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CC7159-29F5-4604-8432-F242628F8E0F}"/>
              </a:ext>
            </a:extLst>
          </p:cNvPr>
          <p:cNvSpPr/>
          <p:nvPr/>
        </p:nvSpPr>
        <p:spPr>
          <a:xfrm>
            <a:off x="3524381" y="3754045"/>
            <a:ext cx="4237898" cy="228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59800B-EF90-4D32-ABC2-F7EB6E0B4713}"/>
              </a:ext>
            </a:extLst>
          </p:cNvPr>
          <p:cNvSpPr txBox="1"/>
          <p:nvPr/>
        </p:nvSpPr>
        <p:spPr>
          <a:xfrm>
            <a:off x="3247124" y="3169270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プルリクエスト</a:t>
            </a:r>
          </a:p>
        </p:txBody>
      </p:sp>
    </p:spTree>
    <p:extLst>
      <p:ext uri="{BB962C8B-B14F-4D97-AF65-F5344CB8AC3E}">
        <p14:creationId xmlns:p14="http://schemas.microsoft.com/office/powerpoint/2010/main" val="238649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399030" y="3635926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60992" y="5433853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085890" y="4412376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9085890" y="5742062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CC7159-29F5-4604-8432-F242628F8E0F}"/>
              </a:ext>
            </a:extLst>
          </p:cNvPr>
          <p:cNvSpPr/>
          <p:nvPr/>
        </p:nvSpPr>
        <p:spPr>
          <a:xfrm>
            <a:off x="3524381" y="3754045"/>
            <a:ext cx="4237898" cy="228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59800B-EF90-4D32-ABC2-F7EB6E0B4713}"/>
              </a:ext>
            </a:extLst>
          </p:cNvPr>
          <p:cNvSpPr txBox="1"/>
          <p:nvPr/>
        </p:nvSpPr>
        <p:spPr>
          <a:xfrm>
            <a:off x="3247124" y="3169270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プルリクエスト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BCBAEFE-63AD-4FEF-A38B-D7A4C0045ED6}"/>
              </a:ext>
            </a:extLst>
          </p:cNvPr>
          <p:cNvCxnSpPr>
            <a:cxnSpLocks/>
          </p:cNvCxnSpPr>
          <p:nvPr/>
        </p:nvCxnSpPr>
        <p:spPr>
          <a:xfrm flipH="1" flipV="1">
            <a:off x="7446205" y="3287245"/>
            <a:ext cx="1687310" cy="1465441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C5283A6-CAF5-46C6-A4C1-C96A538F366B}"/>
              </a:ext>
            </a:extLst>
          </p:cNvPr>
          <p:cNvCxnSpPr>
            <a:cxnSpLocks/>
          </p:cNvCxnSpPr>
          <p:nvPr/>
        </p:nvCxnSpPr>
        <p:spPr>
          <a:xfrm flipH="1" flipV="1">
            <a:off x="7855192" y="3169270"/>
            <a:ext cx="2977651" cy="1458301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9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399030" y="3635926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60992" y="5433853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085890" y="4412376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9085890" y="5742062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CC7159-29F5-4604-8432-F242628F8E0F}"/>
              </a:ext>
            </a:extLst>
          </p:cNvPr>
          <p:cNvSpPr/>
          <p:nvPr/>
        </p:nvSpPr>
        <p:spPr>
          <a:xfrm>
            <a:off x="3524381" y="3754045"/>
            <a:ext cx="4237898" cy="228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59800B-EF90-4D32-ABC2-F7EB6E0B4713}"/>
              </a:ext>
            </a:extLst>
          </p:cNvPr>
          <p:cNvSpPr txBox="1"/>
          <p:nvPr/>
        </p:nvSpPr>
        <p:spPr>
          <a:xfrm>
            <a:off x="3247124" y="3169270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プルリクエスト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BCBAEFE-63AD-4FEF-A38B-D7A4C0045ED6}"/>
              </a:ext>
            </a:extLst>
          </p:cNvPr>
          <p:cNvCxnSpPr>
            <a:cxnSpLocks/>
          </p:cNvCxnSpPr>
          <p:nvPr/>
        </p:nvCxnSpPr>
        <p:spPr>
          <a:xfrm flipH="1" flipV="1">
            <a:off x="7446205" y="3287245"/>
            <a:ext cx="1687310" cy="1465441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C5283A6-CAF5-46C6-A4C1-C96A538F366B}"/>
              </a:ext>
            </a:extLst>
          </p:cNvPr>
          <p:cNvCxnSpPr>
            <a:cxnSpLocks/>
          </p:cNvCxnSpPr>
          <p:nvPr/>
        </p:nvCxnSpPr>
        <p:spPr>
          <a:xfrm flipH="1" flipV="1">
            <a:off x="7855192" y="3169270"/>
            <a:ext cx="2977651" cy="1458301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9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399030" y="3635926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860992" y="5433853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085890" y="4412376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9085890" y="5742062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CC7159-29F5-4604-8432-F242628F8E0F}"/>
              </a:ext>
            </a:extLst>
          </p:cNvPr>
          <p:cNvSpPr/>
          <p:nvPr/>
        </p:nvSpPr>
        <p:spPr>
          <a:xfrm>
            <a:off x="3524381" y="3754045"/>
            <a:ext cx="4237898" cy="228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59800B-EF90-4D32-ABC2-F7EB6E0B4713}"/>
              </a:ext>
            </a:extLst>
          </p:cNvPr>
          <p:cNvSpPr txBox="1"/>
          <p:nvPr/>
        </p:nvSpPr>
        <p:spPr>
          <a:xfrm>
            <a:off x="3247124" y="3169270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プルリクエスト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BCBAEFE-63AD-4FEF-A38B-D7A4C0045ED6}"/>
              </a:ext>
            </a:extLst>
          </p:cNvPr>
          <p:cNvCxnSpPr>
            <a:cxnSpLocks/>
          </p:cNvCxnSpPr>
          <p:nvPr/>
        </p:nvCxnSpPr>
        <p:spPr>
          <a:xfrm flipH="1" flipV="1">
            <a:off x="7446205" y="3287245"/>
            <a:ext cx="1687310" cy="1465441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C5283A6-CAF5-46C6-A4C1-C96A538F366B}"/>
              </a:ext>
            </a:extLst>
          </p:cNvPr>
          <p:cNvCxnSpPr>
            <a:cxnSpLocks/>
          </p:cNvCxnSpPr>
          <p:nvPr/>
        </p:nvCxnSpPr>
        <p:spPr>
          <a:xfrm flipH="1" flipV="1">
            <a:off x="7855192" y="3169270"/>
            <a:ext cx="2977651" cy="1458301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17464E-E2A0-42E1-B5A1-10A24F3D1D55}"/>
              </a:ext>
            </a:extLst>
          </p:cNvPr>
          <p:cNvSpPr/>
          <p:nvPr/>
        </p:nvSpPr>
        <p:spPr>
          <a:xfrm>
            <a:off x="3714750" y="3932550"/>
            <a:ext cx="809625" cy="731184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7B99CA-2C1E-47B6-BD76-BA9FDE437AE0}"/>
              </a:ext>
            </a:extLst>
          </p:cNvPr>
          <p:cNvSpPr/>
          <p:nvPr/>
        </p:nvSpPr>
        <p:spPr>
          <a:xfrm>
            <a:off x="3714750" y="5068260"/>
            <a:ext cx="809625" cy="7311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B40422-A536-4AAD-9BEC-704C72A88299}"/>
              </a:ext>
            </a:extLst>
          </p:cNvPr>
          <p:cNvSpPr txBox="1"/>
          <p:nvPr/>
        </p:nvSpPr>
        <p:spPr>
          <a:xfrm>
            <a:off x="4524375" y="3906052"/>
            <a:ext cx="97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ell MT" panose="02020503060305020303" pitchFamily="18" charset="0"/>
              </a:rPr>
              <a:t>USAGI</a:t>
            </a:r>
            <a:endParaRPr kumimoji="1" lang="ja-JP" altLang="en-US" sz="2000" dirty="0">
              <a:latin typeface="Bell MT" panose="02020503060305020303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02816BB-AD21-4122-BD5B-D203CE39BF98}"/>
              </a:ext>
            </a:extLst>
          </p:cNvPr>
          <p:cNvSpPr txBox="1"/>
          <p:nvPr/>
        </p:nvSpPr>
        <p:spPr>
          <a:xfrm>
            <a:off x="4524375" y="5072862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Bell MT" panose="02020503060305020303" pitchFamily="18" charset="0"/>
              </a:rPr>
              <a:t>HIGUMA</a:t>
            </a:r>
            <a:endParaRPr kumimoji="1" lang="ja-JP" altLang="en-US" sz="2000" dirty="0">
              <a:latin typeface="Bell MT" panose="02020503060305020303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012F556-2AA0-47AB-8724-A8BD56261268}"/>
              </a:ext>
            </a:extLst>
          </p:cNvPr>
          <p:cNvSpPr txBox="1"/>
          <p:nvPr/>
        </p:nvSpPr>
        <p:spPr>
          <a:xfrm>
            <a:off x="4793070" y="4206482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ダサい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7778659-2AB8-4106-98B7-56D802FAD81F}"/>
              </a:ext>
            </a:extLst>
          </p:cNvPr>
          <p:cNvSpPr txBox="1"/>
          <p:nvPr/>
        </p:nvSpPr>
        <p:spPr>
          <a:xfrm>
            <a:off x="4791715" y="5388305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ダサい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19D125B-3425-4F0A-8123-F76C2AE00309}"/>
              </a:ext>
            </a:extLst>
          </p:cNvPr>
          <p:cNvCxnSpPr/>
          <p:nvPr/>
        </p:nvCxnSpPr>
        <p:spPr>
          <a:xfrm>
            <a:off x="3995139" y="4894340"/>
            <a:ext cx="3296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5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10" grpId="0"/>
      <p:bldP spid="30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-185594" y="4269483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183731" y="5331379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107841" y="4109670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8953527" y="5590648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C4D9B4-9E63-48CD-8EE9-EE1386FFBBBE}"/>
              </a:ext>
            </a:extLst>
          </p:cNvPr>
          <p:cNvSpPr/>
          <p:nvPr/>
        </p:nvSpPr>
        <p:spPr>
          <a:xfrm>
            <a:off x="6071923" y="5478809"/>
            <a:ext cx="4509392" cy="1347629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A31B786-AD62-4BCE-BD7B-9E54EF36A8BD}"/>
              </a:ext>
            </a:extLst>
          </p:cNvPr>
          <p:cNvSpPr txBox="1"/>
          <p:nvPr/>
        </p:nvSpPr>
        <p:spPr>
          <a:xfrm>
            <a:off x="2587802" y="633478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ローカルリポジトリ</a:t>
            </a:r>
            <a:endParaRPr kumimoji="1" lang="ja-JP" altLang="en-US" sz="28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894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-140271" y="4424485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338916" y="5459844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107841" y="4109670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8953527" y="5590648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C4D9B4-9E63-48CD-8EE9-EE1386FFBBBE}"/>
              </a:ext>
            </a:extLst>
          </p:cNvPr>
          <p:cNvSpPr/>
          <p:nvPr/>
        </p:nvSpPr>
        <p:spPr>
          <a:xfrm>
            <a:off x="6071923" y="5478809"/>
            <a:ext cx="4509392" cy="1347629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A31B786-AD62-4BCE-BD7B-9E54EF36A8BD}"/>
              </a:ext>
            </a:extLst>
          </p:cNvPr>
          <p:cNvSpPr txBox="1"/>
          <p:nvPr/>
        </p:nvSpPr>
        <p:spPr>
          <a:xfrm>
            <a:off x="2587802" y="633478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ローカルリポジトリ</a:t>
            </a:r>
            <a:endParaRPr kumimoji="1" lang="ja-JP" altLang="en-US" sz="28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8AADB52-81FE-4832-98AD-212688334598}"/>
              </a:ext>
            </a:extLst>
          </p:cNvPr>
          <p:cNvCxnSpPr>
            <a:cxnSpLocks/>
          </p:cNvCxnSpPr>
          <p:nvPr/>
        </p:nvCxnSpPr>
        <p:spPr>
          <a:xfrm>
            <a:off x="6486525" y="3333750"/>
            <a:ext cx="1762125" cy="1990725"/>
          </a:xfrm>
          <a:prstGeom prst="straightConnector1">
            <a:avLst/>
          </a:prstGeom>
          <a:ln w="231775">
            <a:solidFill>
              <a:srgbClr val="FF66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AD583EE-84BF-49E9-B0CC-D74DD0731B22}"/>
              </a:ext>
            </a:extLst>
          </p:cNvPr>
          <p:cNvSpPr txBox="1"/>
          <p:nvPr/>
        </p:nvSpPr>
        <p:spPr>
          <a:xfrm>
            <a:off x="1709493" y="4021816"/>
            <a:ext cx="6498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『git fetch </a:t>
            </a:r>
            <a:r>
              <a:rPr kumimoji="1" lang="en-US" altLang="ja-JP" sz="48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dragon</a:t>
            </a:r>
            <a:r>
              <a:rPr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endParaRPr kumimoji="1" lang="ja-JP" altLang="en-US" sz="4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978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-140271" y="4424485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338916" y="5459844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107841" y="4109670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8953527" y="5590648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C4D9B4-9E63-48CD-8EE9-EE1386FFBBBE}"/>
              </a:ext>
            </a:extLst>
          </p:cNvPr>
          <p:cNvSpPr/>
          <p:nvPr/>
        </p:nvSpPr>
        <p:spPr>
          <a:xfrm>
            <a:off x="6071923" y="5478809"/>
            <a:ext cx="4509392" cy="1347629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A31B786-AD62-4BCE-BD7B-9E54EF36A8BD}"/>
              </a:ext>
            </a:extLst>
          </p:cNvPr>
          <p:cNvSpPr txBox="1"/>
          <p:nvPr/>
        </p:nvSpPr>
        <p:spPr>
          <a:xfrm>
            <a:off x="2587802" y="633478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ローカルリポジトリ</a:t>
            </a:r>
            <a:endParaRPr kumimoji="1" lang="ja-JP" altLang="en-US" sz="28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8AADB52-81FE-4832-98AD-212688334598}"/>
              </a:ext>
            </a:extLst>
          </p:cNvPr>
          <p:cNvCxnSpPr>
            <a:cxnSpLocks/>
          </p:cNvCxnSpPr>
          <p:nvPr/>
        </p:nvCxnSpPr>
        <p:spPr>
          <a:xfrm>
            <a:off x="6486525" y="3333750"/>
            <a:ext cx="1762125" cy="1990725"/>
          </a:xfrm>
          <a:prstGeom prst="straightConnector1">
            <a:avLst/>
          </a:prstGeom>
          <a:ln w="231775">
            <a:solidFill>
              <a:srgbClr val="FF66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AD583EE-84BF-49E9-B0CC-D74DD0731B22}"/>
              </a:ext>
            </a:extLst>
          </p:cNvPr>
          <p:cNvSpPr txBox="1"/>
          <p:nvPr/>
        </p:nvSpPr>
        <p:spPr>
          <a:xfrm>
            <a:off x="1709493" y="4021816"/>
            <a:ext cx="6498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『git fetch </a:t>
            </a:r>
            <a:r>
              <a:rPr kumimoji="1" lang="en-US" altLang="ja-JP" sz="48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dragon</a:t>
            </a:r>
            <a:r>
              <a:rPr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endParaRPr kumimoji="1" lang="ja-JP" altLang="en-US" sz="4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724A17-319C-428D-AF29-88547E801D29}"/>
              </a:ext>
            </a:extLst>
          </p:cNvPr>
          <p:cNvSpPr txBox="1"/>
          <p:nvPr/>
        </p:nvSpPr>
        <p:spPr>
          <a:xfrm>
            <a:off x="6506588" y="5826184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2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B30363-4C9C-46BB-8118-238994759176}"/>
              </a:ext>
            </a:extLst>
          </p:cNvPr>
          <p:cNvSpPr/>
          <p:nvPr/>
        </p:nvSpPr>
        <p:spPr>
          <a:xfrm>
            <a:off x="1965960" y="1630680"/>
            <a:ext cx="2552700" cy="2369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183A917-C07E-4053-8691-8B77380A2729}"/>
              </a:ext>
            </a:extLst>
          </p:cNvPr>
          <p:cNvSpPr/>
          <p:nvPr/>
        </p:nvSpPr>
        <p:spPr>
          <a:xfrm>
            <a:off x="5737860" y="1714500"/>
            <a:ext cx="2712720" cy="2423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D69A37-CBE4-4424-AE1D-6D333B9CBAAB}"/>
              </a:ext>
            </a:extLst>
          </p:cNvPr>
          <p:cNvSpPr/>
          <p:nvPr/>
        </p:nvSpPr>
        <p:spPr>
          <a:xfrm>
            <a:off x="2994660" y="3726180"/>
            <a:ext cx="1836420" cy="115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パソコン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A17A81-4C62-4492-ACC3-F88C7A25189C}"/>
              </a:ext>
            </a:extLst>
          </p:cNvPr>
          <p:cNvSpPr/>
          <p:nvPr/>
        </p:nvSpPr>
        <p:spPr>
          <a:xfrm>
            <a:off x="7010400" y="3779520"/>
            <a:ext cx="202692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パソコン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239AEFC-FFD4-4B25-8DBF-983297304B8B}"/>
              </a:ext>
            </a:extLst>
          </p:cNvPr>
          <p:cNvSpPr/>
          <p:nvPr/>
        </p:nvSpPr>
        <p:spPr>
          <a:xfrm>
            <a:off x="10149840" y="609600"/>
            <a:ext cx="1653540" cy="316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</p:spTree>
    <p:extLst>
      <p:ext uri="{BB962C8B-B14F-4D97-AF65-F5344CB8AC3E}">
        <p14:creationId xmlns:p14="http://schemas.microsoft.com/office/powerpoint/2010/main" val="1398348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-140271" y="4424485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338916" y="5459844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107841" y="4109670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8953527" y="5590648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C4D9B4-9E63-48CD-8EE9-EE1386FFBBBE}"/>
              </a:ext>
            </a:extLst>
          </p:cNvPr>
          <p:cNvSpPr/>
          <p:nvPr/>
        </p:nvSpPr>
        <p:spPr>
          <a:xfrm>
            <a:off x="2034365" y="4511528"/>
            <a:ext cx="8546949" cy="2314910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724A17-319C-428D-AF29-88547E801D29}"/>
              </a:ext>
            </a:extLst>
          </p:cNvPr>
          <p:cNvSpPr txBox="1"/>
          <p:nvPr/>
        </p:nvSpPr>
        <p:spPr>
          <a:xfrm>
            <a:off x="6506588" y="5826184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F0B6BA5-861A-4E56-80C4-AC43FF6F3F41}"/>
              </a:ext>
            </a:extLst>
          </p:cNvPr>
          <p:cNvGrpSpPr/>
          <p:nvPr/>
        </p:nvGrpSpPr>
        <p:grpSpPr>
          <a:xfrm>
            <a:off x="4080476" y="4933369"/>
            <a:ext cx="5021616" cy="1446550"/>
            <a:chOff x="4920465" y="4407451"/>
            <a:chExt cx="7454240" cy="1446550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531FC31-0D08-4A53-A97F-136EDEAAC7D4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636ABABF-8A71-4A53-BBBF-80E7971AB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3E3F4C1-F421-4057-94AA-9199A8A85218}"/>
              </a:ext>
            </a:extLst>
          </p:cNvPr>
          <p:cNvSpPr/>
          <p:nvPr/>
        </p:nvSpPr>
        <p:spPr>
          <a:xfrm>
            <a:off x="4147417" y="4777552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72E4827-1254-46C1-A885-8B1F8448A4F0}"/>
              </a:ext>
            </a:extLst>
          </p:cNvPr>
          <p:cNvSpPr txBox="1"/>
          <p:nvPr/>
        </p:nvSpPr>
        <p:spPr>
          <a:xfrm>
            <a:off x="1927616" y="4001245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ローカルリポジトリ</a:t>
            </a:r>
            <a:endParaRPr kumimoji="1" lang="ja-JP" altLang="en-US" sz="28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66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-0.37305 -0.08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59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-140271" y="4424485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338916" y="5459844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107841" y="4109670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8953527" y="5590648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C4D9B4-9E63-48CD-8EE9-EE1386FFBBBE}"/>
              </a:ext>
            </a:extLst>
          </p:cNvPr>
          <p:cNvSpPr/>
          <p:nvPr/>
        </p:nvSpPr>
        <p:spPr>
          <a:xfrm>
            <a:off x="2034365" y="4511528"/>
            <a:ext cx="8546949" cy="2314910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724A17-319C-428D-AF29-88547E801D29}"/>
              </a:ext>
            </a:extLst>
          </p:cNvPr>
          <p:cNvSpPr txBox="1"/>
          <p:nvPr/>
        </p:nvSpPr>
        <p:spPr>
          <a:xfrm>
            <a:off x="1967074" y="5223522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F0B6BA5-861A-4E56-80C4-AC43FF6F3F41}"/>
              </a:ext>
            </a:extLst>
          </p:cNvPr>
          <p:cNvGrpSpPr/>
          <p:nvPr/>
        </p:nvGrpSpPr>
        <p:grpSpPr>
          <a:xfrm>
            <a:off x="4080476" y="4933369"/>
            <a:ext cx="5021616" cy="1446550"/>
            <a:chOff x="4920465" y="4407451"/>
            <a:chExt cx="7454240" cy="1446550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531FC31-0D08-4A53-A97F-136EDEAAC7D4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636ABABF-8A71-4A53-BBBF-80E7971AB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3E3F4C1-F421-4057-94AA-9199A8A85218}"/>
              </a:ext>
            </a:extLst>
          </p:cNvPr>
          <p:cNvSpPr/>
          <p:nvPr/>
        </p:nvSpPr>
        <p:spPr>
          <a:xfrm>
            <a:off x="4147417" y="4777552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72E4827-1254-46C1-A885-8B1F8448A4F0}"/>
              </a:ext>
            </a:extLst>
          </p:cNvPr>
          <p:cNvSpPr txBox="1"/>
          <p:nvPr/>
        </p:nvSpPr>
        <p:spPr>
          <a:xfrm>
            <a:off x="1927616" y="4001245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ローカルリポジトリ</a:t>
            </a:r>
            <a:endParaRPr kumimoji="1" lang="ja-JP" altLang="en-US" sz="28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2708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-140271" y="4424485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338916" y="5459844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107841" y="4109670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8953527" y="5590648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C4D9B4-9E63-48CD-8EE9-EE1386FFBBBE}"/>
              </a:ext>
            </a:extLst>
          </p:cNvPr>
          <p:cNvSpPr/>
          <p:nvPr/>
        </p:nvSpPr>
        <p:spPr>
          <a:xfrm>
            <a:off x="2034365" y="4511528"/>
            <a:ext cx="8546949" cy="2314910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724A17-319C-428D-AF29-88547E801D29}"/>
              </a:ext>
            </a:extLst>
          </p:cNvPr>
          <p:cNvSpPr txBox="1"/>
          <p:nvPr/>
        </p:nvSpPr>
        <p:spPr>
          <a:xfrm>
            <a:off x="1967074" y="5223522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F0B6BA5-861A-4E56-80C4-AC43FF6F3F41}"/>
              </a:ext>
            </a:extLst>
          </p:cNvPr>
          <p:cNvGrpSpPr/>
          <p:nvPr/>
        </p:nvGrpSpPr>
        <p:grpSpPr>
          <a:xfrm>
            <a:off x="4080476" y="4933369"/>
            <a:ext cx="5021616" cy="1446550"/>
            <a:chOff x="4920465" y="4407451"/>
            <a:chExt cx="7454240" cy="1446550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531FC31-0D08-4A53-A97F-136EDEAAC7D4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636ABABF-8A71-4A53-BBBF-80E7971AB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3E3F4C1-F421-4057-94AA-9199A8A85218}"/>
              </a:ext>
            </a:extLst>
          </p:cNvPr>
          <p:cNvSpPr/>
          <p:nvPr/>
        </p:nvSpPr>
        <p:spPr>
          <a:xfrm>
            <a:off x="4147417" y="4777552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72E4827-1254-46C1-A885-8B1F8448A4F0}"/>
              </a:ext>
            </a:extLst>
          </p:cNvPr>
          <p:cNvSpPr txBox="1"/>
          <p:nvPr/>
        </p:nvSpPr>
        <p:spPr>
          <a:xfrm>
            <a:off x="1927616" y="4001245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ローカルリポジトリ</a:t>
            </a:r>
            <a:endParaRPr kumimoji="1" lang="ja-JP" altLang="en-US" sz="28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1264240-8A48-4225-AE50-219F5CF5E201}"/>
              </a:ext>
            </a:extLst>
          </p:cNvPr>
          <p:cNvSpPr/>
          <p:nvPr/>
        </p:nvSpPr>
        <p:spPr>
          <a:xfrm>
            <a:off x="6096000" y="4777552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lang="en-US" altLang="ja-JP" dirty="0"/>
          </a:p>
          <a:p>
            <a:pPr algn="ctr"/>
            <a:r>
              <a:rPr lang="ja-JP" altLang="en-US" dirty="0"/>
              <a:t>改訂版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95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-140271" y="4424485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338916" y="5459844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107841" y="4109670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8953527" y="5590648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C4D9B4-9E63-48CD-8EE9-EE1386FFBBBE}"/>
              </a:ext>
            </a:extLst>
          </p:cNvPr>
          <p:cNvSpPr/>
          <p:nvPr/>
        </p:nvSpPr>
        <p:spPr>
          <a:xfrm>
            <a:off x="3084160" y="5590648"/>
            <a:ext cx="7497154" cy="1235790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724A17-319C-428D-AF29-88547E801D29}"/>
              </a:ext>
            </a:extLst>
          </p:cNvPr>
          <p:cNvSpPr txBox="1"/>
          <p:nvPr/>
        </p:nvSpPr>
        <p:spPr>
          <a:xfrm>
            <a:off x="3346940" y="5842804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F0B6BA5-861A-4E56-80C4-AC43FF6F3F41}"/>
              </a:ext>
            </a:extLst>
          </p:cNvPr>
          <p:cNvGrpSpPr/>
          <p:nvPr/>
        </p:nvGrpSpPr>
        <p:grpSpPr>
          <a:xfrm>
            <a:off x="5514974" y="5529793"/>
            <a:ext cx="4236211" cy="1446550"/>
            <a:chOff x="4920465" y="4407451"/>
            <a:chExt cx="7454240" cy="1446550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531FC31-0D08-4A53-A97F-136EDEAAC7D4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636ABABF-8A71-4A53-BBBF-80E7971AB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3E3F4C1-F421-4057-94AA-9199A8A85218}"/>
              </a:ext>
            </a:extLst>
          </p:cNvPr>
          <p:cNvSpPr/>
          <p:nvPr/>
        </p:nvSpPr>
        <p:spPr>
          <a:xfrm>
            <a:off x="6223578" y="5668983"/>
            <a:ext cx="882705" cy="103794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72E4827-1254-46C1-A885-8B1F8448A4F0}"/>
              </a:ext>
            </a:extLst>
          </p:cNvPr>
          <p:cNvSpPr txBox="1"/>
          <p:nvPr/>
        </p:nvSpPr>
        <p:spPr>
          <a:xfrm>
            <a:off x="2168986" y="5078257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ローカルリポジトリ</a:t>
            </a:r>
            <a:endParaRPr kumimoji="1" lang="ja-JP" altLang="en-US" sz="28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1264240-8A48-4225-AE50-219F5CF5E201}"/>
              </a:ext>
            </a:extLst>
          </p:cNvPr>
          <p:cNvSpPr/>
          <p:nvPr/>
        </p:nvSpPr>
        <p:spPr>
          <a:xfrm>
            <a:off x="7324141" y="5657627"/>
            <a:ext cx="882704" cy="103794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lang="en-US" altLang="ja-JP" dirty="0"/>
          </a:p>
          <a:p>
            <a:pPr algn="ctr"/>
            <a:r>
              <a:rPr lang="ja-JP" altLang="en-US" dirty="0"/>
              <a:t>改訂版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23CE205-2B15-4D2C-B731-DD6EFBED7CC8}"/>
              </a:ext>
            </a:extLst>
          </p:cNvPr>
          <p:cNvCxnSpPr>
            <a:cxnSpLocks/>
          </p:cNvCxnSpPr>
          <p:nvPr/>
        </p:nvCxnSpPr>
        <p:spPr>
          <a:xfrm flipH="1" flipV="1">
            <a:off x="7705725" y="2939874"/>
            <a:ext cx="1020962" cy="2519971"/>
          </a:xfrm>
          <a:prstGeom prst="straightConnector1">
            <a:avLst/>
          </a:prstGeom>
          <a:ln w="231775">
            <a:solidFill>
              <a:srgbClr val="FF505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9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-140271" y="4424485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338916" y="5459844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107841" y="4109670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8953527" y="5590648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C4D9B4-9E63-48CD-8EE9-EE1386FFBBBE}"/>
              </a:ext>
            </a:extLst>
          </p:cNvPr>
          <p:cNvSpPr/>
          <p:nvPr/>
        </p:nvSpPr>
        <p:spPr>
          <a:xfrm>
            <a:off x="3084160" y="5590648"/>
            <a:ext cx="7497154" cy="1235790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724A17-319C-428D-AF29-88547E801D29}"/>
              </a:ext>
            </a:extLst>
          </p:cNvPr>
          <p:cNvSpPr txBox="1"/>
          <p:nvPr/>
        </p:nvSpPr>
        <p:spPr>
          <a:xfrm>
            <a:off x="3346940" y="5842804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F0B6BA5-861A-4E56-80C4-AC43FF6F3F41}"/>
              </a:ext>
            </a:extLst>
          </p:cNvPr>
          <p:cNvGrpSpPr/>
          <p:nvPr/>
        </p:nvGrpSpPr>
        <p:grpSpPr>
          <a:xfrm>
            <a:off x="5514974" y="5529793"/>
            <a:ext cx="4236211" cy="1446550"/>
            <a:chOff x="4920465" y="4407451"/>
            <a:chExt cx="7454240" cy="1446550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531FC31-0D08-4A53-A97F-136EDEAAC7D4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636ABABF-8A71-4A53-BBBF-80E7971AB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3E3F4C1-F421-4057-94AA-9199A8A85218}"/>
              </a:ext>
            </a:extLst>
          </p:cNvPr>
          <p:cNvSpPr/>
          <p:nvPr/>
        </p:nvSpPr>
        <p:spPr>
          <a:xfrm>
            <a:off x="6223578" y="5668983"/>
            <a:ext cx="882705" cy="103794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72E4827-1254-46C1-A885-8B1F8448A4F0}"/>
              </a:ext>
            </a:extLst>
          </p:cNvPr>
          <p:cNvSpPr txBox="1"/>
          <p:nvPr/>
        </p:nvSpPr>
        <p:spPr>
          <a:xfrm>
            <a:off x="2168986" y="5078257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ローカルリポジトリ</a:t>
            </a:r>
            <a:endParaRPr kumimoji="1" lang="ja-JP" altLang="en-US" sz="28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1264240-8A48-4225-AE50-219F5CF5E201}"/>
              </a:ext>
            </a:extLst>
          </p:cNvPr>
          <p:cNvSpPr/>
          <p:nvPr/>
        </p:nvSpPr>
        <p:spPr>
          <a:xfrm>
            <a:off x="7324141" y="5657627"/>
            <a:ext cx="882704" cy="103794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lang="en-US" altLang="ja-JP" dirty="0"/>
          </a:p>
          <a:p>
            <a:pPr algn="ctr"/>
            <a:r>
              <a:rPr lang="ja-JP" altLang="en-US" dirty="0"/>
              <a:t>改訂版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23CE205-2B15-4D2C-B731-DD6EFBED7CC8}"/>
              </a:ext>
            </a:extLst>
          </p:cNvPr>
          <p:cNvCxnSpPr>
            <a:cxnSpLocks/>
          </p:cNvCxnSpPr>
          <p:nvPr/>
        </p:nvCxnSpPr>
        <p:spPr>
          <a:xfrm flipH="1" flipV="1">
            <a:off x="7705725" y="2939874"/>
            <a:ext cx="1020962" cy="2519971"/>
          </a:xfrm>
          <a:prstGeom prst="straightConnector1">
            <a:avLst/>
          </a:prstGeom>
          <a:ln w="231775">
            <a:solidFill>
              <a:srgbClr val="FF505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9D85ED9-AE5E-4015-8599-25E08C536432}"/>
              </a:ext>
            </a:extLst>
          </p:cNvPr>
          <p:cNvSpPr txBox="1"/>
          <p:nvPr/>
        </p:nvSpPr>
        <p:spPr>
          <a:xfrm>
            <a:off x="2119987" y="4009037"/>
            <a:ext cx="6441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『git push </a:t>
            </a:r>
            <a:r>
              <a:rPr kumimoji="1" lang="en-US" altLang="ja-JP" sz="48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dragon</a:t>
            </a:r>
            <a:r>
              <a:rPr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endParaRPr kumimoji="1" lang="ja-JP" altLang="en-US" sz="4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03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-140271" y="4424485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338916" y="5459844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107841" y="4109670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8953527" y="5590648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C5949A-8743-4D31-96C6-C22E4E0DCE99}"/>
              </a:ext>
            </a:extLst>
          </p:cNvPr>
          <p:cNvSpPr txBox="1"/>
          <p:nvPr/>
        </p:nvSpPr>
        <p:spPr>
          <a:xfrm>
            <a:off x="2777620" y="186265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7A43F-A40E-4A93-A262-A794C2EC53A5}"/>
              </a:ext>
            </a:extLst>
          </p:cNvPr>
          <p:cNvGrpSpPr/>
          <p:nvPr/>
        </p:nvGrpSpPr>
        <p:grpSpPr>
          <a:xfrm>
            <a:off x="5019675" y="1493324"/>
            <a:ext cx="5021616" cy="1446550"/>
            <a:chOff x="4920465" y="4407451"/>
            <a:chExt cx="7454240" cy="144655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1D3FBED-BD76-46D4-9448-589101C0EC5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657A3AD3-7E74-4693-A2D9-311A608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0037C-9020-46BD-B9C9-B739816EFAE6}"/>
              </a:ext>
            </a:extLst>
          </p:cNvPr>
          <p:cNvSpPr/>
          <p:nvPr/>
        </p:nvSpPr>
        <p:spPr>
          <a:xfrm>
            <a:off x="5846995" y="1328207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C4D9B4-9E63-48CD-8EE9-EE1386FFBBBE}"/>
              </a:ext>
            </a:extLst>
          </p:cNvPr>
          <p:cNvSpPr/>
          <p:nvPr/>
        </p:nvSpPr>
        <p:spPr>
          <a:xfrm>
            <a:off x="3084160" y="5590648"/>
            <a:ext cx="7497154" cy="1235790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724A17-319C-428D-AF29-88547E801D29}"/>
              </a:ext>
            </a:extLst>
          </p:cNvPr>
          <p:cNvSpPr txBox="1"/>
          <p:nvPr/>
        </p:nvSpPr>
        <p:spPr>
          <a:xfrm>
            <a:off x="3346940" y="5842804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F0B6BA5-861A-4E56-80C4-AC43FF6F3F41}"/>
              </a:ext>
            </a:extLst>
          </p:cNvPr>
          <p:cNvGrpSpPr/>
          <p:nvPr/>
        </p:nvGrpSpPr>
        <p:grpSpPr>
          <a:xfrm>
            <a:off x="5514974" y="5529793"/>
            <a:ext cx="4236211" cy="1446550"/>
            <a:chOff x="4920465" y="4407451"/>
            <a:chExt cx="7454240" cy="1446550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531FC31-0D08-4A53-A97F-136EDEAAC7D4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636ABABF-8A71-4A53-BBBF-80E7971AB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3E3F4C1-F421-4057-94AA-9199A8A85218}"/>
              </a:ext>
            </a:extLst>
          </p:cNvPr>
          <p:cNvSpPr/>
          <p:nvPr/>
        </p:nvSpPr>
        <p:spPr>
          <a:xfrm>
            <a:off x="6223578" y="5668983"/>
            <a:ext cx="882705" cy="103794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72E4827-1254-46C1-A885-8B1F8448A4F0}"/>
              </a:ext>
            </a:extLst>
          </p:cNvPr>
          <p:cNvSpPr txBox="1"/>
          <p:nvPr/>
        </p:nvSpPr>
        <p:spPr>
          <a:xfrm>
            <a:off x="2168986" y="5078257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ローカルリポジトリ</a:t>
            </a:r>
            <a:endParaRPr kumimoji="1" lang="ja-JP" altLang="en-US" sz="28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1264240-8A48-4225-AE50-219F5CF5E201}"/>
              </a:ext>
            </a:extLst>
          </p:cNvPr>
          <p:cNvSpPr/>
          <p:nvPr/>
        </p:nvSpPr>
        <p:spPr>
          <a:xfrm>
            <a:off x="7324141" y="5657627"/>
            <a:ext cx="882704" cy="103794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lang="en-US" altLang="ja-JP" dirty="0"/>
          </a:p>
          <a:p>
            <a:pPr algn="ctr"/>
            <a:r>
              <a:rPr lang="ja-JP" altLang="en-US" dirty="0"/>
              <a:t>改訂版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23CE205-2B15-4D2C-B731-DD6EFBED7CC8}"/>
              </a:ext>
            </a:extLst>
          </p:cNvPr>
          <p:cNvCxnSpPr>
            <a:cxnSpLocks/>
          </p:cNvCxnSpPr>
          <p:nvPr/>
        </p:nvCxnSpPr>
        <p:spPr>
          <a:xfrm flipH="1" flipV="1">
            <a:off x="7705725" y="2939874"/>
            <a:ext cx="1020962" cy="2519971"/>
          </a:xfrm>
          <a:prstGeom prst="straightConnector1">
            <a:avLst/>
          </a:prstGeom>
          <a:ln w="231775">
            <a:solidFill>
              <a:srgbClr val="FF505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9D85ED9-AE5E-4015-8599-25E08C536432}"/>
              </a:ext>
            </a:extLst>
          </p:cNvPr>
          <p:cNvSpPr txBox="1"/>
          <p:nvPr/>
        </p:nvSpPr>
        <p:spPr>
          <a:xfrm>
            <a:off x="2119987" y="4009037"/>
            <a:ext cx="6441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『git push </a:t>
            </a:r>
            <a:r>
              <a:rPr kumimoji="1" lang="en-US" altLang="ja-JP" sz="48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dragon</a:t>
            </a:r>
            <a:r>
              <a:rPr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endParaRPr kumimoji="1" lang="ja-JP" altLang="en-US" sz="4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691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-140271" y="4424485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338916" y="5459844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107841" y="4109670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8953527" y="5590648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C4D9B4-9E63-48CD-8EE9-EE1386FFBBBE}"/>
              </a:ext>
            </a:extLst>
          </p:cNvPr>
          <p:cNvSpPr/>
          <p:nvPr/>
        </p:nvSpPr>
        <p:spPr>
          <a:xfrm>
            <a:off x="3084160" y="5590648"/>
            <a:ext cx="7497154" cy="1235790"/>
          </a:xfrm>
          <a:prstGeom prst="rect">
            <a:avLst/>
          </a:prstGeom>
          <a:noFill/>
          <a:ln w="762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505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724A17-319C-428D-AF29-88547E801D29}"/>
              </a:ext>
            </a:extLst>
          </p:cNvPr>
          <p:cNvSpPr txBox="1"/>
          <p:nvPr/>
        </p:nvSpPr>
        <p:spPr>
          <a:xfrm>
            <a:off x="3346940" y="5842804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F0B6BA5-861A-4E56-80C4-AC43FF6F3F41}"/>
              </a:ext>
            </a:extLst>
          </p:cNvPr>
          <p:cNvGrpSpPr/>
          <p:nvPr/>
        </p:nvGrpSpPr>
        <p:grpSpPr>
          <a:xfrm>
            <a:off x="5514974" y="5529793"/>
            <a:ext cx="4236211" cy="1446550"/>
            <a:chOff x="4920465" y="4407451"/>
            <a:chExt cx="7454240" cy="1446550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531FC31-0D08-4A53-A97F-136EDEAAC7D4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636ABABF-8A71-4A53-BBBF-80E7971AB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3E3F4C1-F421-4057-94AA-9199A8A85218}"/>
              </a:ext>
            </a:extLst>
          </p:cNvPr>
          <p:cNvSpPr/>
          <p:nvPr/>
        </p:nvSpPr>
        <p:spPr>
          <a:xfrm>
            <a:off x="6223578" y="5668983"/>
            <a:ext cx="882705" cy="103794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72E4827-1254-46C1-A885-8B1F8448A4F0}"/>
              </a:ext>
            </a:extLst>
          </p:cNvPr>
          <p:cNvSpPr txBox="1"/>
          <p:nvPr/>
        </p:nvSpPr>
        <p:spPr>
          <a:xfrm>
            <a:off x="2168986" y="5078257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5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ローカルリポジトリ</a:t>
            </a:r>
            <a:endParaRPr kumimoji="1" lang="ja-JP" altLang="en-US" sz="2800" b="1" dirty="0">
              <a:solidFill>
                <a:srgbClr val="FF5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1264240-8A48-4225-AE50-219F5CF5E201}"/>
              </a:ext>
            </a:extLst>
          </p:cNvPr>
          <p:cNvSpPr/>
          <p:nvPr/>
        </p:nvSpPr>
        <p:spPr>
          <a:xfrm>
            <a:off x="7324141" y="5657627"/>
            <a:ext cx="882704" cy="103794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lang="en-US" altLang="ja-JP" dirty="0"/>
          </a:p>
          <a:p>
            <a:pPr algn="ctr"/>
            <a:r>
              <a:rPr lang="ja-JP" altLang="en-US" dirty="0"/>
              <a:t>改訂版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23CE205-2B15-4D2C-B731-DD6EFBED7CC8}"/>
              </a:ext>
            </a:extLst>
          </p:cNvPr>
          <p:cNvCxnSpPr>
            <a:cxnSpLocks/>
          </p:cNvCxnSpPr>
          <p:nvPr/>
        </p:nvCxnSpPr>
        <p:spPr>
          <a:xfrm flipH="1" flipV="1">
            <a:off x="7705725" y="2939874"/>
            <a:ext cx="1020962" cy="2519971"/>
          </a:xfrm>
          <a:prstGeom prst="straightConnector1">
            <a:avLst/>
          </a:prstGeom>
          <a:ln w="231775">
            <a:solidFill>
              <a:srgbClr val="FF505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9D85ED9-AE5E-4015-8599-25E08C536432}"/>
              </a:ext>
            </a:extLst>
          </p:cNvPr>
          <p:cNvSpPr txBox="1"/>
          <p:nvPr/>
        </p:nvSpPr>
        <p:spPr>
          <a:xfrm>
            <a:off x="2119987" y="4009037"/>
            <a:ext cx="6441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『git push </a:t>
            </a:r>
            <a:r>
              <a:rPr kumimoji="1" lang="en-US" altLang="ja-JP" sz="48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dragon</a:t>
            </a:r>
            <a:r>
              <a:rPr lang="en-US" altLang="ja-JP" sz="4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endParaRPr kumimoji="1" lang="ja-JP" altLang="en-US" sz="4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5F9584-E7AF-4EA8-B536-68903F6FCC95}"/>
              </a:ext>
            </a:extLst>
          </p:cNvPr>
          <p:cNvSpPr txBox="1"/>
          <p:nvPr/>
        </p:nvSpPr>
        <p:spPr>
          <a:xfrm>
            <a:off x="2337371" y="1850235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D44E5DA-4785-4EF9-90E3-63D50BF936D0}"/>
              </a:ext>
            </a:extLst>
          </p:cNvPr>
          <p:cNvGrpSpPr/>
          <p:nvPr/>
        </p:nvGrpSpPr>
        <p:grpSpPr>
          <a:xfrm>
            <a:off x="4429125" y="1546806"/>
            <a:ext cx="5895974" cy="1446550"/>
            <a:chOff x="4920465" y="4407451"/>
            <a:chExt cx="7454240" cy="1446550"/>
          </a:xfrm>
        </p:grpSpPr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8D7DB46C-9701-4358-ABD4-7F3E2E0FD2A6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4BA2D336-BCB9-4BEC-BCB9-A089AA08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92D6509-4A03-43E6-9FD6-F1F270887F29}"/>
              </a:ext>
            </a:extLst>
          </p:cNvPr>
          <p:cNvSpPr/>
          <p:nvPr/>
        </p:nvSpPr>
        <p:spPr>
          <a:xfrm>
            <a:off x="4880274" y="1390989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F920F1E-511B-4B2C-9555-EB4C014E1153}"/>
              </a:ext>
            </a:extLst>
          </p:cNvPr>
          <p:cNvSpPr/>
          <p:nvPr/>
        </p:nvSpPr>
        <p:spPr>
          <a:xfrm>
            <a:off x="6828857" y="1390989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lang="en-US" altLang="ja-JP" dirty="0"/>
          </a:p>
          <a:p>
            <a:pPr algn="ctr"/>
            <a:r>
              <a:rPr lang="ja-JP" altLang="en-US" dirty="0"/>
              <a:t>改訂版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519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2" grpId="0" animBg="1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-140271" y="4424485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338916" y="5459844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107841" y="4109670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8953527" y="5590648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7E94B2F-EFC3-4248-A764-60171AE7EE05}"/>
              </a:ext>
            </a:extLst>
          </p:cNvPr>
          <p:cNvSpPr txBox="1"/>
          <p:nvPr/>
        </p:nvSpPr>
        <p:spPr>
          <a:xfrm>
            <a:off x="2337371" y="1850235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A320D81-CCEE-4231-9DE1-05A06BB970EA}"/>
              </a:ext>
            </a:extLst>
          </p:cNvPr>
          <p:cNvGrpSpPr/>
          <p:nvPr/>
        </p:nvGrpSpPr>
        <p:grpSpPr>
          <a:xfrm>
            <a:off x="4429125" y="1546806"/>
            <a:ext cx="5895974" cy="1446550"/>
            <a:chOff x="4920465" y="4407451"/>
            <a:chExt cx="7454240" cy="144655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C31B408-23A7-4DE6-AA36-DA690DD097ED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C57CE48A-44F2-4493-B299-8CE0595C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64FE01A-A92B-404A-973A-91A2F527E4BE}"/>
              </a:ext>
            </a:extLst>
          </p:cNvPr>
          <p:cNvSpPr/>
          <p:nvPr/>
        </p:nvSpPr>
        <p:spPr>
          <a:xfrm>
            <a:off x="4880274" y="1390989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1E674DB-8594-4AA2-B7EF-3DD91FECB245}"/>
              </a:ext>
            </a:extLst>
          </p:cNvPr>
          <p:cNvSpPr/>
          <p:nvPr/>
        </p:nvSpPr>
        <p:spPr>
          <a:xfrm>
            <a:off x="6828857" y="1390989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lang="en-US" altLang="ja-JP" dirty="0"/>
          </a:p>
          <a:p>
            <a:pPr algn="ctr"/>
            <a:r>
              <a:rPr lang="ja-JP" altLang="en-US" dirty="0"/>
              <a:t>改訂版</a:t>
            </a:r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7402B7B-1A92-40FC-97E6-C0A3555C8993}"/>
              </a:ext>
            </a:extLst>
          </p:cNvPr>
          <p:cNvSpPr/>
          <p:nvPr/>
        </p:nvSpPr>
        <p:spPr>
          <a:xfrm>
            <a:off x="3524381" y="3754045"/>
            <a:ext cx="4237898" cy="228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87B6AE2-9A81-4DA9-A9BB-67D532286D99}"/>
              </a:ext>
            </a:extLst>
          </p:cNvPr>
          <p:cNvSpPr txBox="1"/>
          <p:nvPr/>
        </p:nvSpPr>
        <p:spPr>
          <a:xfrm>
            <a:off x="3247124" y="3169270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プルリクエスト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74254F4-7034-4026-8166-145BF7328FC1}"/>
              </a:ext>
            </a:extLst>
          </p:cNvPr>
          <p:cNvCxnSpPr>
            <a:cxnSpLocks/>
          </p:cNvCxnSpPr>
          <p:nvPr/>
        </p:nvCxnSpPr>
        <p:spPr>
          <a:xfrm flipH="1" flipV="1">
            <a:off x="8777440" y="3038021"/>
            <a:ext cx="2333661" cy="1429689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696E280-DAD3-4DB7-AF13-0D9A39DBFAE3}"/>
              </a:ext>
            </a:extLst>
          </p:cNvPr>
          <p:cNvCxnSpPr>
            <a:cxnSpLocks/>
          </p:cNvCxnSpPr>
          <p:nvPr/>
        </p:nvCxnSpPr>
        <p:spPr>
          <a:xfrm flipV="1">
            <a:off x="1080899" y="3169270"/>
            <a:ext cx="2145679" cy="1168375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-140271" y="4424485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338916" y="5459844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107841" y="4109670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8953527" y="5590648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7E94B2F-EFC3-4248-A764-60171AE7EE05}"/>
              </a:ext>
            </a:extLst>
          </p:cNvPr>
          <p:cNvSpPr txBox="1"/>
          <p:nvPr/>
        </p:nvSpPr>
        <p:spPr>
          <a:xfrm>
            <a:off x="2337371" y="1850235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A320D81-CCEE-4231-9DE1-05A06BB970EA}"/>
              </a:ext>
            </a:extLst>
          </p:cNvPr>
          <p:cNvGrpSpPr/>
          <p:nvPr/>
        </p:nvGrpSpPr>
        <p:grpSpPr>
          <a:xfrm>
            <a:off x="4429125" y="1546806"/>
            <a:ext cx="5895974" cy="1446550"/>
            <a:chOff x="4920465" y="4407451"/>
            <a:chExt cx="7454240" cy="144655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C31B408-23A7-4DE6-AA36-DA690DD097ED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C57CE48A-44F2-4493-B299-8CE0595C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64FE01A-A92B-404A-973A-91A2F527E4BE}"/>
              </a:ext>
            </a:extLst>
          </p:cNvPr>
          <p:cNvSpPr/>
          <p:nvPr/>
        </p:nvSpPr>
        <p:spPr>
          <a:xfrm>
            <a:off x="4880274" y="1390989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1E674DB-8594-4AA2-B7EF-3DD91FECB245}"/>
              </a:ext>
            </a:extLst>
          </p:cNvPr>
          <p:cNvSpPr/>
          <p:nvPr/>
        </p:nvSpPr>
        <p:spPr>
          <a:xfrm>
            <a:off x="6828857" y="1390989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lang="en-US" altLang="ja-JP" dirty="0"/>
          </a:p>
          <a:p>
            <a:pPr algn="ctr"/>
            <a:r>
              <a:rPr lang="ja-JP" altLang="en-US" dirty="0"/>
              <a:t>改訂版</a:t>
            </a:r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7402B7B-1A92-40FC-97E6-C0A3555C8993}"/>
              </a:ext>
            </a:extLst>
          </p:cNvPr>
          <p:cNvSpPr/>
          <p:nvPr/>
        </p:nvSpPr>
        <p:spPr>
          <a:xfrm>
            <a:off x="3524381" y="3754045"/>
            <a:ext cx="4237898" cy="228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87B6AE2-9A81-4DA9-A9BB-67D532286D99}"/>
              </a:ext>
            </a:extLst>
          </p:cNvPr>
          <p:cNvSpPr txBox="1"/>
          <p:nvPr/>
        </p:nvSpPr>
        <p:spPr>
          <a:xfrm>
            <a:off x="3247124" y="3169270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プルリクエスト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74254F4-7034-4026-8166-145BF7328FC1}"/>
              </a:ext>
            </a:extLst>
          </p:cNvPr>
          <p:cNvCxnSpPr>
            <a:cxnSpLocks/>
          </p:cNvCxnSpPr>
          <p:nvPr/>
        </p:nvCxnSpPr>
        <p:spPr>
          <a:xfrm flipH="1" flipV="1">
            <a:off x="8777440" y="3038021"/>
            <a:ext cx="2333661" cy="1429689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696E280-DAD3-4DB7-AF13-0D9A39DBFAE3}"/>
              </a:ext>
            </a:extLst>
          </p:cNvPr>
          <p:cNvCxnSpPr>
            <a:cxnSpLocks/>
          </p:cNvCxnSpPr>
          <p:nvPr/>
        </p:nvCxnSpPr>
        <p:spPr>
          <a:xfrm flipV="1">
            <a:off x="1080899" y="3169270"/>
            <a:ext cx="2145679" cy="1168375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06C2EDC-1A91-460B-8FFE-B02A004FCFBF}"/>
              </a:ext>
            </a:extLst>
          </p:cNvPr>
          <p:cNvSpPr/>
          <p:nvPr/>
        </p:nvSpPr>
        <p:spPr>
          <a:xfrm>
            <a:off x="3714750" y="3932550"/>
            <a:ext cx="809625" cy="731184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41B1A8D-76DC-4321-8B39-667FDD036F6B}"/>
              </a:ext>
            </a:extLst>
          </p:cNvPr>
          <p:cNvSpPr/>
          <p:nvPr/>
        </p:nvSpPr>
        <p:spPr>
          <a:xfrm>
            <a:off x="3714750" y="5068260"/>
            <a:ext cx="809625" cy="7311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CD2CADC-D512-44F2-B000-3F8D8FF1C4EF}"/>
              </a:ext>
            </a:extLst>
          </p:cNvPr>
          <p:cNvSpPr txBox="1"/>
          <p:nvPr/>
        </p:nvSpPr>
        <p:spPr>
          <a:xfrm>
            <a:off x="4524375" y="3906052"/>
            <a:ext cx="97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ell MT" panose="02020503060305020303" pitchFamily="18" charset="0"/>
              </a:rPr>
              <a:t>USAGI</a:t>
            </a:r>
            <a:endParaRPr kumimoji="1" lang="ja-JP" altLang="en-US" sz="2000" dirty="0">
              <a:latin typeface="Bell MT" panose="02020503060305020303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34A35E1-BD86-493E-9DC3-808C295AAE50}"/>
              </a:ext>
            </a:extLst>
          </p:cNvPr>
          <p:cNvSpPr txBox="1"/>
          <p:nvPr/>
        </p:nvSpPr>
        <p:spPr>
          <a:xfrm>
            <a:off x="4524375" y="5072862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Bell MT" panose="02020503060305020303" pitchFamily="18" charset="0"/>
              </a:rPr>
              <a:t>HIGUMA</a:t>
            </a:r>
            <a:endParaRPr kumimoji="1" lang="ja-JP" altLang="en-US" sz="2000" dirty="0">
              <a:latin typeface="Bell MT" panose="02020503060305020303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40CFE3F-8E4A-45F8-8878-252F103E926B}"/>
              </a:ext>
            </a:extLst>
          </p:cNvPr>
          <p:cNvSpPr txBox="1"/>
          <p:nvPr/>
        </p:nvSpPr>
        <p:spPr>
          <a:xfrm>
            <a:off x="4793070" y="4206482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かっこいい！</a:t>
            </a:r>
            <a:endParaRPr kumimoji="1" lang="ja-JP" altLang="en-US" sz="3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C01C1B-4C04-4416-8637-C008A20CE463}"/>
              </a:ext>
            </a:extLst>
          </p:cNvPr>
          <p:cNvSpPr txBox="1"/>
          <p:nvPr/>
        </p:nvSpPr>
        <p:spPr>
          <a:xfrm>
            <a:off x="4791715" y="5388305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さすうさ</a:t>
            </a:r>
            <a:endParaRPr kumimoji="1" lang="ja-JP" altLang="en-US" sz="3600" dirty="0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671E89A6-33BE-41D8-841F-5C8179290F63}"/>
              </a:ext>
            </a:extLst>
          </p:cNvPr>
          <p:cNvCxnSpPr/>
          <p:nvPr/>
        </p:nvCxnSpPr>
        <p:spPr>
          <a:xfrm>
            <a:off x="3995139" y="4894340"/>
            <a:ext cx="3296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/>
      <p:bldP spid="63" grpId="0"/>
      <p:bldP spid="64" grpId="0"/>
      <p:bldP spid="6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CD80A9-2AAB-4B90-9784-458B7B3762C6}"/>
              </a:ext>
            </a:extLst>
          </p:cNvPr>
          <p:cNvSpPr/>
          <p:nvPr/>
        </p:nvSpPr>
        <p:spPr>
          <a:xfrm>
            <a:off x="-140271" y="4424485"/>
            <a:ext cx="1695450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B99D2-669F-46D5-8BAE-997EDA62FFEC}"/>
              </a:ext>
            </a:extLst>
          </p:cNvPr>
          <p:cNvSpPr/>
          <p:nvPr/>
        </p:nvSpPr>
        <p:spPr>
          <a:xfrm>
            <a:off x="338916" y="5459844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6C7B0901-DECA-43D8-962C-8BCE804C1ACF}"/>
              </a:ext>
            </a:extLst>
          </p:cNvPr>
          <p:cNvSpPr/>
          <p:nvPr/>
        </p:nvSpPr>
        <p:spPr>
          <a:xfrm>
            <a:off x="3115688" y="58288"/>
            <a:ext cx="6126480" cy="400671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C9052-5279-4817-96B2-FA01646A3941}"/>
              </a:ext>
            </a:extLst>
          </p:cNvPr>
          <p:cNvSpPr txBox="1"/>
          <p:nvPr/>
        </p:nvSpPr>
        <p:spPr>
          <a:xfrm>
            <a:off x="5019675" y="-30417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63D03F8-497B-4E50-83EF-A0C1F0ABA32C}"/>
              </a:ext>
            </a:extLst>
          </p:cNvPr>
          <p:cNvSpPr/>
          <p:nvPr/>
        </p:nvSpPr>
        <p:spPr>
          <a:xfrm>
            <a:off x="9107841" y="4109670"/>
            <a:ext cx="1866900" cy="204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9FEF0B-8BB0-407E-AE8B-E41FF75A69CC}"/>
              </a:ext>
            </a:extLst>
          </p:cNvPr>
          <p:cNvSpPr/>
          <p:nvPr/>
        </p:nvSpPr>
        <p:spPr>
          <a:xfrm>
            <a:off x="10676565" y="4465414"/>
            <a:ext cx="1819275" cy="198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E96D7A-E455-4208-BD46-4EE7FE4888E1}"/>
              </a:ext>
            </a:extLst>
          </p:cNvPr>
          <p:cNvSpPr/>
          <p:nvPr/>
        </p:nvSpPr>
        <p:spPr>
          <a:xfrm>
            <a:off x="8953527" y="5590648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C79E2F-7B44-4646-B6CA-7E77DAA64ABD}"/>
              </a:ext>
            </a:extLst>
          </p:cNvPr>
          <p:cNvSpPr/>
          <p:nvPr/>
        </p:nvSpPr>
        <p:spPr>
          <a:xfrm>
            <a:off x="10688063" y="5726460"/>
            <a:ext cx="1495425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390B153-6A71-475C-A010-FB3D5312F583}"/>
              </a:ext>
            </a:extLst>
          </p:cNvPr>
          <p:cNvGrpSpPr/>
          <p:nvPr/>
        </p:nvGrpSpPr>
        <p:grpSpPr>
          <a:xfrm>
            <a:off x="1246755" y="1034685"/>
            <a:ext cx="3430747" cy="542910"/>
            <a:chOff x="1246755" y="1034685"/>
            <a:chExt cx="3430747" cy="5429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9A4E2F-CC9C-4660-BAC6-1CA9881C4E48}"/>
                </a:ext>
              </a:extLst>
            </p:cNvPr>
            <p:cNvSpPr/>
            <p:nvPr/>
          </p:nvSpPr>
          <p:spPr>
            <a:xfrm>
              <a:off x="1246755" y="1035942"/>
              <a:ext cx="3430747" cy="541653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F0C73D9-2145-455C-B504-DF57EFAC0F04}"/>
                </a:ext>
              </a:extLst>
            </p:cNvPr>
            <p:cNvSpPr txBox="1"/>
            <p:nvPr/>
          </p:nvSpPr>
          <p:spPr>
            <a:xfrm>
              <a:off x="1246755" y="1034685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66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リモートリポジトリ</a:t>
              </a:r>
              <a:endParaRPr kumimoji="1" lang="ja-JP" altLang="en-US" sz="2800" b="1" dirty="0">
                <a:solidFill>
                  <a:srgbClr val="FF66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7E94B2F-EFC3-4248-A764-60171AE7EE05}"/>
              </a:ext>
            </a:extLst>
          </p:cNvPr>
          <p:cNvSpPr txBox="1"/>
          <p:nvPr/>
        </p:nvSpPr>
        <p:spPr>
          <a:xfrm>
            <a:off x="2337371" y="1850235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A320D81-CCEE-4231-9DE1-05A06BB970EA}"/>
              </a:ext>
            </a:extLst>
          </p:cNvPr>
          <p:cNvGrpSpPr/>
          <p:nvPr/>
        </p:nvGrpSpPr>
        <p:grpSpPr>
          <a:xfrm>
            <a:off x="4429125" y="1546806"/>
            <a:ext cx="5895974" cy="1446550"/>
            <a:chOff x="4920465" y="4407451"/>
            <a:chExt cx="7454240" cy="144655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C31B408-23A7-4DE6-AA36-DA690DD097ED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C57CE48A-44F2-4493-B299-8CE0595C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64FE01A-A92B-404A-973A-91A2F527E4BE}"/>
              </a:ext>
            </a:extLst>
          </p:cNvPr>
          <p:cNvSpPr/>
          <p:nvPr/>
        </p:nvSpPr>
        <p:spPr>
          <a:xfrm>
            <a:off x="4880274" y="1390989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1E674DB-8594-4AA2-B7EF-3DD91FECB245}"/>
              </a:ext>
            </a:extLst>
          </p:cNvPr>
          <p:cNvSpPr/>
          <p:nvPr/>
        </p:nvSpPr>
        <p:spPr>
          <a:xfrm>
            <a:off x="6828857" y="1390989"/>
            <a:ext cx="1568948" cy="17202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lang="en-US" altLang="ja-JP" dirty="0"/>
          </a:p>
          <a:p>
            <a:pPr algn="ctr"/>
            <a:r>
              <a:rPr lang="ja-JP" altLang="en-US" dirty="0"/>
              <a:t>改訂版</a:t>
            </a:r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7402B7B-1A92-40FC-97E6-C0A3555C8993}"/>
              </a:ext>
            </a:extLst>
          </p:cNvPr>
          <p:cNvSpPr/>
          <p:nvPr/>
        </p:nvSpPr>
        <p:spPr>
          <a:xfrm>
            <a:off x="3524381" y="3754045"/>
            <a:ext cx="4237898" cy="228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87B6AE2-9A81-4DA9-A9BB-67D532286D99}"/>
              </a:ext>
            </a:extLst>
          </p:cNvPr>
          <p:cNvSpPr txBox="1"/>
          <p:nvPr/>
        </p:nvSpPr>
        <p:spPr>
          <a:xfrm>
            <a:off x="3247124" y="3169270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プルリクエスト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74254F4-7034-4026-8166-145BF7328FC1}"/>
              </a:ext>
            </a:extLst>
          </p:cNvPr>
          <p:cNvCxnSpPr>
            <a:cxnSpLocks/>
          </p:cNvCxnSpPr>
          <p:nvPr/>
        </p:nvCxnSpPr>
        <p:spPr>
          <a:xfrm flipH="1" flipV="1">
            <a:off x="8777440" y="3038021"/>
            <a:ext cx="2333661" cy="1429689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696E280-DAD3-4DB7-AF13-0D9A39DBFAE3}"/>
              </a:ext>
            </a:extLst>
          </p:cNvPr>
          <p:cNvCxnSpPr>
            <a:cxnSpLocks/>
          </p:cNvCxnSpPr>
          <p:nvPr/>
        </p:nvCxnSpPr>
        <p:spPr>
          <a:xfrm flipV="1">
            <a:off x="1080899" y="3169270"/>
            <a:ext cx="2145679" cy="1168375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06C2EDC-1A91-460B-8FFE-B02A004FCFBF}"/>
              </a:ext>
            </a:extLst>
          </p:cNvPr>
          <p:cNvSpPr/>
          <p:nvPr/>
        </p:nvSpPr>
        <p:spPr>
          <a:xfrm>
            <a:off x="3714750" y="3932550"/>
            <a:ext cx="809625" cy="731184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41B1A8D-76DC-4321-8B39-667FDD036F6B}"/>
              </a:ext>
            </a:extLst>
          </p:cNvPr>
          <p:cNvSpPr/>
          <p:nvPr/>
        </p:nvSpPr>
        <p:spPr>
          <a:xfrm>
            <a:off x="3714750" y="5068260"/>
            <a:ext cx="809625" cy="7311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CD2CADC-D512-44F2-B000-3F8D8FF1C4EF}"/>
              </a:ext>
            </a:extLst>
          </p:cNvPr>
          <p:cNvSpPr txBox="1"/>
          <p:nvPr/>
        </p:nvSpPr>
        <p:spPr>
          <a:xfrm>
            <a:off x="4524375" y="3906052"/>
            <a:ext cx="97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ell MT" panose="02020503060305020303" pitchFamily="18" charset="0"/>
              </a:rPr>
              <a:t>USAGI</a:t>
            </a:r>
            <a:endParaRPr kumimoji="1" lang="ja-JP" altLang="en-US" sz="2000" dirty="0">
              <a:latin typeface="Bell MT" panose="02020503060305020303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34A35E1-BD86-493E-9DC3-808C295AAE50}"/>
              </a:ext>
            </a:extLst>
          </p:cNvPr>
          <p:cNvSpPr txBox="1"/>
          <p:nvPr/>
        </p:nvSpPr>
        <p:spPr>
          <a:xfrm>
            <a:off x="4524375" y="5072862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Bell MT" panose="02020503060305020303" pitchFamily="18" charset="0"/>
              </a:rPr>
              <a:t>HIGUMA</a:t>
            </a:r>
            <a:endParaRPr kumimoji="1" lang="ja-JP" altLang="en-US" sz="2000" dirty="0">
              <a:latin typeface="Bell MT" panose="02020503060305020303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40CFE3F-8E4A-45F8-8878-252F103E926B}"/>
              </a:ext>
            </a:extLst>
          </p:cNvPr>
          <p:cNvSpPr txBox="1"/>
          <p:nvPr/>
        </p:nvSpPr>
        <p:spPr>
          <a:xfrm>
            <a:off x="4793070" y="4206482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かっこいい！</a:t>
            </a:r>
            <a:endParaRPr kumimoji="1" lang="ja-JP" altLang="en-US" sz="3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C01C1B-4C04-4416-8637-C008A20CE463}"/>
              </a:ext>
            </a:extLst>
          </p:cNvPr>
          <p:cNvSpPr txBox="1"/>
          <p:nvPr/>
        </p:nvSpPr>
        <p:spPr>
          <a:xfrm>
            <a:off x="4791715" y="5388305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さすうさ</a:t>
            </a:r>
            <a:endParaRPr kumimoji="1" lang="ja-JP" altLang="en-US" sz="3600" dirty="0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671E89A6-33BE-41D8-841F-5C8179290F63}"/>
              </a:ext>
            </a:extLst>
          </p:cNvPr>
          <p:cNvCxnSpPr/>
          <p:nvPr/>
        </p:nvCxnSpPr>
        <p:spPr>
          <a:xfrm>
            <a:off x="3995139" y="4894340"/>
            <a:ext cx="3296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8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03C1262F-E346-48AE-89FE-EB1630F70510}"/>
              </a:ext>
            </a:extLst>
          </p:cNvPr>
          <p:cNvSpPr/>
          <p:nvPr/>
        </p:nvSpPr>
        <p:spPr>
          <a:xfrm>
            <a:off x="3931920" y="2518410"/>
            <a:ext cx="1927860" cy="182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86E7F69-60BE-4E2F-8D94-E94C1BA414F3}"/>
              </a:ext>
            </a:extLst>
          </p:cNvPr>
          <p:cNvSpPr/>
          <p:nvPr/>
        </p:nvSpPr>
        <p:spPr>
          <a:xfrm>
            <a:off x="6568440" y="2461260"/>
            <a:ext cx="2026920" cy="1935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2738C09-CA03-4101-8368-8DB008E7B796}"/>
              </a:ext>
            </a:extLst>
          </p:cNvPr>
          <p:cNvSpPr/>
          <p:nvPr/>
        </p:nvSpPr>
        <p:spPr>
          <a:xfrm>
            <a:off x="5067300" y="3619500"/>
            <a:ext cx="2293620" cy="162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パソコン</a:t>
            </a:r>
          </a:p>
        </p:txBody>
      </p:sp>
    </p:spTree>
    <p:extLst>
      <p:ext uri="{BB962C8B-B14F-4D97-AF65-F5344CB8AC3E}">
        <p14:creationId xmlns:p14="http://schemas.microsoft.com/office/powerpoint/2010/main" val="2658119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E1A79AE-C555-47F1-8F84-3BD8132AC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19" y="1625203"/>
            <a:ext cx="6024562" cy="4518422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042B0F-F458-4A56-995D-45728902E957}"/>
              </a:ext>
            </a:extLst>
          </p:cNvPr>
          <p:cNvSpPr txBox="1"/>
          <p:nvPr/>
        </p:nvSpPr>
        <p:spPr>
          <a:xfrm>
            <a:off x="857250" y="714375"/>
            <a:ext cx="5016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(</a:t>
            </a:r>
            <a:r>
              <a:rPr kumimoji="1" lang="ja-JP" altLang="en-US" sz="3600" dirty="0"/>
              <a:t>しばらくお待ちください。</a:t>
            </a:r>
            <a:r>
              <a:rPr kumimoji="1" lang="en-US" altLang="ja-JP" sz="3600" dirty="0"/>
              <a:t>)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F65008-9F31-44F9-9E70-722930DDDA52}"/>
              </a:ext>
            </a:extLst>
          </p:cNvPr>
          <p:cNvSpPr txBox="1"/>
          <p:nvPr/>
        </p:nvSpPr>
        <p:spPr>
          <a:xfrm>
            <a:off x="9480709" y="552450"/>
            <a:ext cx="2215991" cy="3473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sz="6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今日の</a:t>
            </a:r>
            <a:endParaRPr lang="en-US" altLang="ja-JP" sz="6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6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山吹</a:t>
            </a:r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FDE259-68FF-481F-BB02-11612B79E33A}"/>
              </a:ext>
            </a:extLst>
          </p:cNvPr>
          <p:cNvSpPr txBox="1"/>
          <p:nvPr/>
        </p:nvSpPr>
        <p:spPr>
          <a:xfrm>
            <a:off x="1009650" y="2314575"/>
            <a:ext cx="1661993" cy="4418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sz="4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花言葉</a:t>
            </a:r>
            <a:endParaRPr lang="en-US" altLang="ja-JP" sz="4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4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</a:t>
            </a:r>
            <a:r>
              <a:rPr lang="en-US" altLang="ja-JP" sz="4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『</a:t>
            </a:r>
            <a:r>
              <a:rPr lang="ja-JP" altLang="en-US" sz="4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待ちかねる</a:t>
            </a:r>
            <a:r>
              <a:rPr lang="en-US" altLang="ja-JP" sz="4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3282978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77E2FA1-98EC-42D8-86CC-D89F09CD84FE}"/>
              </a:ext>
            </a:extLst>
          </p:cNvPr>
          <p:cNvSpPr/>
          <p:nvPr/>
        </p:nvSpPr>
        <p:spPr>
          <a:xfrm>
            <a:off x="1466850" y="2990849"/>
            <a:ext cx="2324100" cy="2276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86C43E9-7225-4D75-904B-F890AF7F002F}"/>
              </a:ext>
            </a:extLst>
          </p:cNvPr>
          <p:cNvSpPr/>
          <p:nvPr/>
        </p:nvSpPr>
        <p:spPr>
          <a:xfrm>
            <a:off x="7219950" y="3162300"/>
            <a:ext cx="14954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2CEC6C9-0CA7-461A-A842-77ABD08B1708}"/>
              </a:ext>
            </a:extLst>
          </p:cNvPr>
          <p:cNvSpPr/>
          <p:nvPr/>
        </p:nvSpPr>
        <p:spPr>
          <a:xfrm>
            <a:off x="9544050" y="3086100"/>
            <a:ext cx="1181100" cy="266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</p:spTree>
    <p:extLst>
      <p:ext uri="{BB962C8B-B14F-4D97-AF65-F5344CB8AC3E}">
        <p14:creationId xmlns:p14="http://schemas.microsoft.com/office/powerpoint/2010/main" val="3850392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雲 1">
            <a:extLst>
              <a:ext uri="{FF2B5EF4-FFF2-40B4-BE49-F238E27FC236}">
                <a16:creationId xmlns:a16="http://schemas.microsoft.com/office/drawing/2014/main" id="{90AA476E-68BA-4A8E-9150-C0810C0F23D2}"/>
              </a:ext>
            </a:extLst>
          </p:cNvPr>
          <p:cNvSpPr/>
          <p:nvPr/>
        </p:nvSpPr>
        <p:spPr>
          <a:xfrm>
            <a:off x="1915538" y="249140"/>
            <a:ext cx="7723762" cy="635972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3A6786-ABED-464C-968E-EEB8D7249BC3}"/>
              </a:ext>
            </a:extLst>
          </p:cNvPr>
          <p:cNvSpPr txBox="1"/>
          <p:nvPr/>
        </p:nvSpPr>
        <p:spPr>
          <a:xfrm>
            <a:off x="3937813" y="-76200"/>
            <a:ext cx="3679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Git Hub</a:t>
            </a:r>
            <a:endParaRPr kumimoji="1" lang="ja-JP" alt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5341D5-4916-4118-8C70-A682BA9F1794}"/>
              </a:ext>
            </a:extLst>
          </p:cNvPr>
          <p:cNvSpPr txBox="1"/>
          <p:nvPr/>
        </p:nvSpPr>
        <p:spPr>
          <a:xfrm>
            <a:off x="1915538" y="1673779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dragon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DF5B047-9895-46BC-9F0B-174BA0A898E4}"/>
              </a:ext>
            </a:extLst>
          </p:cNvPr>
          <p:cNvGrpSpPr/>
          <p:nvPr/>
        </p:nvGrpSpPr>
        <p:grpSpPr>
          <a:xfrm>
            <a:off x="4007292" y="1370350"/>
            <a:ext cx="5895974" cy="1446550"/>
            <a:chOff x="4920465" y="4407451"/>
            <a:chExt cx="7454240" cy="1446550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D897AB5A-868E-454B-8856-1EFC1D5E37D7}"/>
                </a:ext>
              </a:extLst>
            </p:cNvPr>
            <p:cNvSpPr txBox="1"/>
            <p:nvPr/>
          </p:nvSpPr>
          <p:spPr>
            <a:xfrm>
              <a:off x="10382250" y="4407451"/>
              <a:ext cx="19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800" dirty="0">
                  <a:solidFill>
                    <a:srgbClr val="00B050"/>
                  </a:solidFill>
                </a:rPr>
                <a:t>・・</a:t>
              </a:r>
              <a:endParaRPr kumimoji="1" lang="ja-JP" altLang="en-US" sz="8800" dirty="0">
                <a:solidFill>
                  <a:srgbClr val="00B050"/>
                </a:solidFill>
              </a:endParaRP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AB9C320-32D5-46D7-8E9B-165A2813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5" y="5017940"/>
              <a:ext cx="5651482" cy="225572"/>
            </a:xfrm>
            <a:prstGeom prst="rect">
              <a:avLst/>
            </a:prstGeom>
          </p:spPr>
        </p:pic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DFD594-DD7C-4CD2-93E0-70DBDE3485D6}"/>
              </a:ext>
            </a:extLst>
          </p:cNvPr>
          <p:cNvSpPr/>
          <p:nvPr/>
        </p:nvSpPr>
        <p:spPr>
          <a:xfrm>
            <a:off x="4743696" y="1339493"/>
            <a:ext cx="1123209" cy="1165851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A0A38B6-C904-43FF-86C4-135F8CCA39CA}"/>
              </a:ext>
            </a:extLst>
          </p:cNvPr>
          <p:cNvSpPr/>
          <p:nvPr/>
        </p:nvSpPr>
        <p:spPr>
          <a:xfrm>
            <a:off x="6575071" y="1389787"/>
            <a:ext cx="1051051" cy="109609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ドラゴンの絵</a:t>
            </a:r>
            <a:endParaRPr lang="en-US" altLang="ja-JP" dirty="0"/>
          </a:p>
          <a:p>
            <a:pPr algn="ctr"/>
            <a:r>
              <a:rPr lang="ja-JP" altLang="en-US" dirty="0"/>
              <a:t>改訂版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17FC3E-2992-432F-8CD4-08B1325126CA}"/>
              </a:ext>
            </a:extLst>
          </p:cNvPr>
          <p:cNvSpPr txBox="1"/>
          <p:nvPr/>
        </p:nvSpPr>
        <p:spPr>
          <a:xfrm>
            <a:off x="881732" y="2916222"/>
            <a:ext cx="3220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shujinnkou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D47A86-23ED-453D-8D41-1BBF2DB085CF}"/>
              </a:ext>
            </a:extLst>
          </p:cNvPr>
          <p:cNvSpPr txBox="1"/>
          <p:nvPr/>
        </p:nvSpPr>
        <p:spPr>
          <a:xfrm>
            <a:off x="8327322" y="2579152"/>
            <a:ext cx="1575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dirty="0">
                <a:solidFill>
                  <a:srgbClr val="FF5050"/>
                </a:solidFill>
              </a:rPr>
              <a:t>・・</a:t>
            </a:r>
            <a:endParaRPr kumimoji="1" lang="ja-JP" altLang="en-US" sz="8800" dirty="0">
              <a:solidFill>
                <a:srgbClr val="FF505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463F252-107A-4328-A059-61605B9F7C4D}"/>
              </a:ext>
            </a:extLst>
          </p:cNvPr>
          <p:cNvSpPr txBox="1"/>
          <p:nvPr/>
        </p:nvSpPr>
        <p:spPr>
          <a:xfrm>
            <a:off x="2517532" y="4076085"/>
            <a:ext cx="157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err="1">
                <a:solidFill>
                  <a:srgbClr val="FF66FF"/>
                </a:solidFill>
                <a:latin typeface="Arial Black" panose="020B0A04020102020204" pitchFamily="34" charset="0"/>
              </a:rPr>
              <a:t>hime</a:t>
            </a:r>
            <a:endParaRPr kumimoji="1" lang="ja-JP" altLang="en-US" sz="4000" dirty="0">
              <a:solidFill>
                <a:srgbClr val="FF66FF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CA3C5-3217-4C3C-AEE4-C3D474F357A0}"/>
              </a:ext>
            </a:extLst>
          </p:cNvPr>
          <p:cNvSpPr txBox="1"/>
          <p:nvPr/>
        </p:nvSpPr>
        <p:spPr>
          <a:xfrm>
            <a:off x="8876279" y="3747071"/>
            <a:ext cx="1575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dirty="0">
                <a:solidFill>
                  <a:srgbClr val="FF6699"/>
                </a:solidFill>
              </a:rPr>
              <a:t>・・</a:t>
            </a:r>
            <a:endParaRPr kumimoji="1" lang="ja-JP" altLang="en-US" sz="8800" dirty="0">
              <a:solidFill>
                <a:srgbClr val="FF6699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7082CA8-B8CE-4901-83A5-94A8C82B00DB}"/>
              </a:ext>
            </a:extLst>
          </p:cNvPr>
          <p:cNvSpPr txBox="1"/>
          <p:nvPr/>
        </p:nvSpPr>
        <p:spPr>
          <a:xfrm>
            <a:off x="1915538" y="5285136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solidFill>
                  <a:srgbClr val="FF6600"/>
                </a:solidFill>
                <a:latin typeface="Arial Black" panose="020B0A04020102020204" pitchFamily="34" charset="0"/>
              </a:rPr>
              <a:t>master</a:t>
            </a:r>
            <a:endParaRPr kumimoji="1" lang="ja-JP" altLang="en-US" sz="4000" dirty="0">
              <a:solidFill>
                <a:srgbClr val="FF6600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B0B3768-32A9-4141-8054-FB7EC012567C}"/>
              </a:ext>
            </a:extLst>
          </p:cNvPr>
          <p:cNvSpPr txBox="1"/>
          <p:nvPr/>
        </p:nvSpPr>
        <p:spPr>
          <a:xfrm>
            <a:off x="10192264" y="4981707"/>
            <a:ext cx="26283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dirty="0">
                <a:solidFill>
                  <a:srgbClr val="FF6600"/>
                </a:solidFill>
              </a:rPr>
              <a:t>・・</a:t>
            </a:r>
            <a:endParaRPr kumimoji="1" lang="ja-JP" altLang="en-US" sz="8800" dirty="0">
              <a:solidFill>
                <a:srgbClr val="FF6600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4E4C914-2186-49CC-AA99-78169AF8D2BD}"/>
              </a:ext>
            </a:extLst>
          </p:cNvPr>
          <p:cNvCxnSpPr>
            <a:cxnSpLocks/>
          </p:cNvCxnSpPr>
          <p:nvPr/>
        </p:nvCxnSpPr>
        <p:spPr>
          <a:xfrm flipV="1">
            <a:off x="4007292" y="3307036"/>
            <a:ext cx="4384155" cy="19421"/>
          </a:xfrm>
          <a:prstGeom prst="line">
            <a:avLst/>
          </a:prstGeom>
          <a:ln w="22542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5107331-1CF4-43A8-9E56-EA65DF0D9105}"/>
              </a:ext>
            </a:extLst>
          </p:cNvPr>
          <p:cNvSpPr/>
          <p:nvPr/>
        </p:nvSpPr>
        <p:spPr>
          <a:xfrm>
            <a:off x="5520537" y="2638675"/>
            <a:ext cx="1051051" cy="109609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英雄の絵</a:t>
            </a:r>
            <a:endParaRPr lang="en-US" altLang="ja-JP" dirty="0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7F2678F2-6B73-49B6-8444-1CD107EA8396}"/>
              </a:ext>
            </a:extLst>
          </p:cNvPr>
          <p:cNvSpPr/>
          <p:nvPr/>
        </p:nvSpPr>
        <p:spPr>
          <a:xfrm>
            <a:off x="4230114" y="2990010"/>
            <a:ext cx="626597" cy="653472"/>
          </a:xfrm>
          <a:prstGeom prst="flowChartConnector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514FCFE-21EB-41AD-912C-CDE6517522D5}"/>
              </a:ext>
            </a:extLst>
          </p:cNvPr>
          <p:cNvCxnSpPr>
            <a:cxnSpLocks/>
          </p:cNvCxnSpPr>
          <p:nvPr/>
        </p:nvCxnSpPr>
        <p:spPr>
          <a:xfrm>
            <a:off x="4007292" y="4475803"/>
            <a:ext cx="4945347" cy="0"/>
          </a:xfrm>
          <a:prstGeom prst="line">
            <a:avLst/>
          </a:prstGeom>
          <a:ln w="22542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0A3F4AB1-0F04-413A-AAB8-3167B24E9D8E}"/>
              </a:ext>
            </a:extLst>
          </p:cNvPr>
          <p:cNvSpPr/>
          <p:nvPr/>
        </p:nvSpPr>
        <p:spPr>
          <a:xfrm>
            <a:off x="4992001" y="4113529"/>
            <a:ext cx="626597" cy="653472"/>
          </a:xfrm>
          <a:prstGeom prst="flowChartConnector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5AD27384-E2F1-434C-A397-9B450C91D0FA}"/>
              </a:ext>
            </a:extLst>
          </p:cNvPr>
          <p:cNvSpPr/>
          <p:nvPr/>
        </p:nvSpPr>
        <p:spPr>
          <a:xfrm>
            <a:off x="6473999" y="4143610"/>
            <a:ext cx="626597" cy="653472"/>
          </a:xfrm>
          <a:prstGeom prst="flowChartConnector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1C1BA9F-4CF2-4D6A-B80E-5F269642CED8}"/>
              </a:ext>
            </a:extLst>
          </p:cNvPr>
          <p:cNvSpPr/>
          <p:nvPr/>
        </p:nvSpPr>
        <p:spPr>
          <a:xfrm>
            <a:off x="7426313" y="3846995"/>
            <a:ext cx="1051051" cy="109609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お姫様の絵</a:t>
            </a:r>
            <a:endParaRPr lang="en-US" altLang="ja-JP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CD18CDB-1B36-456B-BF4E-A23FAFA7B733}"/>
              </a:ext>
            </a:extLst>
          </p:cNvPr>
          <p:cNvCxnSpPr>
            <a:cxnSpLocks/>
          </p:cNvCxnSpPr>
          <p:nvPr/>
        </p:nvCxnSpPr>
        <p:spPr>
          <a:xfrm>
            <a:off x="4013902" y="5647572"/>
            <a:ext cx="6262560" cy="45688"/>
          </a:xfrm>
          <a:prstGeom prst="line">
            <a:avLst/>
          </a:prstGeom>
          <a:ln w="2254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79BF05-7B16-4C89-B6D4-BE2DE4942DE0}"/>
              </a:ext>
            </a:extLst>
          </p:cNvPr>
          <p:cNvCxnSpPr>
            <a:cxnSpLocks/>
          </p:cNvCxnSpPr>
          <p:nvPr/>
        </p:nvCxnSpPr>
        <p:spPr>
          <a:xfrm>
            <a:off x="2814363" y="3488842"/>
            <a:ext cx="20439" cy="1969942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2E3B7CC-903D-4D53-A2E8-E265D44E465A}"/>
              </a:ext>
            </a:extLst>
          </p:cNvPr>
          <p:cNvCxnSpPr>
            <a:cxnSpLocks/>
          </p:cNvCxnSpPr>
          <p:nvPr/>
        </p:nvCxnSpPr>
        <p:spPr>
          <a:xfrm>
            <a:off x="3576127" y="4680518"/>
            <a:ext cx="0" cy="800096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1CF2396-CA03-4DAF-B620-1BC07D70E447}"/>
              </a:ext>
            </a:extLst>
          </p:cNvPr>
          <p:cNvCxnSpPr>
            <a:cxnSpLocks/>
          </p:cNvCxnSpPr>
          <p:nvPr/>
        </p:nvCxnSpPr>
        <p:spPr>
          <a:xfrm>
            <a:off x="2170975" y="2327654"/>
            <a:ext cx="0" cy="3152960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結合子 50">
            <a:extLst>
              <a:ext uri="{FF2B5EF4-FFF2-40B4-BE49-F238E27FC236}">
                <a16:creationId xmlns:a16="http://schemas.microsoft.com/office/drawing/2014/main" id="{45DC19B9-3C19-4EAD-8FA7-BEC93693D8C5}"/>
              </a:ext>
            </a:extLst>
          </p:cNvPr>
          <p:cNvSpPr/>
          <p:nvPr/>
        </p:nvSpPr>
        <p:spPr>
          <a:xfrm>
            <a:off x="4230114" y="5308125"/>
            <a:ext cx="626597" cy="653472"/>
          </a:xfrm>
          <a:prstGeom prst="flowChartConnector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ローチャート: 結合子 51">
            <a:extLst>
              <a:ext uri="{FF2B5EF4-FFF2-40B4-BE49-F238E27FC236}">
                <a16:creationId xmlns:a16="http://schemas.microsoft.com/office/drawing/2014/main" id="{7DA411A9-B70C-44CF-8B28-CF78DC53C641}"/>
              </a:ext>
            </a:extLst>
          </p:cNvPr>
          <p:cNvSpPr/>
          <p:nvPr/>
        </p:nvSpPr>
        <p:spPr>
          <a:xfrm>
            <a:off x="4992001" y="5308125"/>
            <a:ext cx="626597" cy="653472"/>
          </a:xfrm>
          <a:prstGeom prst="flowChartConnector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ローチャート: 結合子 52">
            <a:extLst>
              <a:ext uri="{FF2B5EF4-FFF2-40B4-BE49-F238E27FC236}">
                <a16:creationId xmlns:a16="http://schemas.microsoft.com/office/drawing/2014/main" id="{83BA1081-E85D-4430-A4B9-A3498093EEF7}"/>
              </a:ext>
            </a:extLst>
          </p:cNvPr>
          <p:cNvSpPr/>
          <p:nvPr/>
        </p:nvSpPr>
        <p:spPr>
          <a:xfrm>
            <a:off x="6473999" y="5325471"/>
            <a:ext cx="626597" cy="653472"/>
          </a:xfrm>
          <a:prstGeom prst="flowChartConnector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09420BD-5A9C-4940-AC3E-ADB42C9D2415}"/>
              </a:ext>
            </a:extLst>
          </p:cNvPr>
          <p:cNvSpPr/>
          <p:nvPr/>
        </p:nvSpPr>
        <p:spPr>
          <a:xfrm>
            <a:off x="7830666" y="5031287"/>
            <a:ext cx="1542270" cy="180262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RPG</a:t>
            </a:r>
          </a:p>
        </p:txBody>
      </p:sp>
    </p:spTree>
    <p:extLst>
      <p:ext uri="{BB962C8B-B14F-4D97-AF65-F5344CB8AC3E}">
        <p14:creationId xmlns:p14="http://schemas.microsoft.com/office/powerpoint/2010/main" val="39236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870" y="911810"/>
            <a:ext cx="4863504" cy="1344613"/>
          </a:xfrm>
        </p:spPr>
        <p:txBody>
          <a:bodyPr/>
          <a:lstStyle/>
          <a:p>
            <a:r>
              <a:rPr lang="ja-JP" altLang="en-US" dirty="0">
                <a:latin typeface="+mn-lt"/>
                <a:ea typeface="ＭＳ Ｐゴシック"/>
              </a:rPr>
              <a:t>Unit</a:t>
            </a:r>
            <a:r>
              <a:rPr lang="en-US" altLang="ja-JP" dirty="0">
                <a:latin typeface="+mn-lt"/>
                <a:ea typeface="ＭＳ Ｐゴシック"/>
              </a:rPr>
              <a:t>7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95806" y="2628900"/>
            <a:ext cx="9144000" cy="165576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kumimoji="1" lang="en-US" altLang="ja-JP" sz="7100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Git Hub</a:t>
            </a:r>
          </a:p>
          <a:p>
            <a:r>
              <a:rPr lang="ja-JP" altLang="en-US" sz="7200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③</a:t>
            </a:r>
            <a:r>
              <a:rPr lang="en-US" altLang="ja-JP" sz="7200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Git Hub</a:t>
            </a:r>
            <a:r>
              <a:rPr lang="ja-JP" altLang="en-US" sz="7200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を使ってみよう</a:t>
            </a:r>
            <a:endParaRPr kumimoji="1" lang="ja-JP" altLang="en-US" sz="7200" dirty="0">
              <a:solidFill>
                <a:srgbClr val="00206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81B99769-8B44-4482-BC1C-B2FDBB932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33"/>
            </a:avLst>
          </a:prstGeom>
          <a:solidFill>
            <a:srgbClr val="70AD47">
              <a:alpha val="85098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7719DC-2AB9-47B7-BFE3-010295602B62}"/>
              </a:ext>
            </a:extLst>
          </p:cNvPr>
          <p:cNvSpPr txBox="1"/>
          <p:nvPr/>
        </p:nvSpPr>
        <p:spPr>
          <a:xfrm>
            <a:off x="5157281" y="171574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次回</a:t>
            </a:r>
          </a:p>
        </p:txBody>
      </p:sp>
    </p:spTree>
    <p:extLst>
      <p:ext uri="{BB962C8B-B14F-4D97-AF65-F5344CB8AC3E}">
        <p14:creationId xmlns:p14="http://schemas.microsoft.com/office/powerpoint/2010/main" val="407044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雲 1">
            <a:extLst>
              <a:ext uri="{FF2B5EF4-FFF2-40B4-BE49-F238E27FC236}">
                <a16:creationId xmlns:a16="http://schemas.microsoft.com/office/drawing/2014/main" id="{56449279-82BE-4680-BD08-ADA78C94C3B3}"/>
              </a:ext>
            </a:extLst>
          </p:cNvPr>
          <p:cNvSpPr/>
          <p:nvPr/>
        </p:nvSpPr>
        <p:spPr>
          <a:xfrm>
            <a:off x="2827020" y="266700"/>
            <a:ext cx="6126480" cy="214122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ln>
                  <a:solidFill>
                    <a:schemeClr val="tx1"/>
                  </a:solidFill>
                </a:ln>
              </a:rPr>
              <a:t>Git Hub</a:t>
            </a:r>
            <a:endParaRPr kumimoji="1" lang="ja-JP" altLang="en-US" sz="96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928868B-FF0B-49F8-AEB2-4151120787F7}"/>
              </a:ext>
            </a:extLst>
          </p:cNvPr>
          <p:cNvSpPr/>
          <p:nvPr/>
        </p:nvSpPr>
        <p:spPr>
          <a:xfrm>
            <a:off x="1074420" y="3992880"/>
            <a:ext cx="188214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ねこ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53A15FF-3B2A-459F-8D44-43751044D317}"/>
              </a:ext>
            </a:extLst>
          </p:cNvPr>
          <p:cNvSpPr/>
          <p:nvPr/>
        </p:nvSpPr>
        <p:spPr>
          <a:xfrm>
            <a:off x="5295900" y="3802380"/>
            <a:ext cx="1767840" cy="179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764B120-058A-4B08-8020-5BDBDE3CD17E}"/>
              </a:ext>
            </a:extLst>
          </p:cNvPr>
          <p:cNvSpPr/>
          <p:nvPr/>
        </p:nvSpPr>
        <p:spPr>
          <a:xfrm>
            <a:off x="9517380" y="3992880"/>
            <a:ext cx="1722120" cy="1729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F292A2-E02A-44B4-8D76-0F37A7E7D3DD}"/>
              </a:ext>
            </a:extLst>
          </p:cNvPr>
          <p:cNvSpPr/>
          <p:nvPr/>
        </p:nvSpPr>
        <p:spPr>
          <a:xfrm>
            <a:off x="2194560" y="5219700"/>
            <a:ext cx="1386840" cy="9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8E806D-C8B5-4433-AACE-70DF4A685CE5}"/>
              </a:ext>
            </a:extLst>
          </p:cNvPr>
          <p:cNvSpPr/>
          <p:nvPr/>
        </p:nvSpPr>
        <p:spPr>
          <a:xfrm>
            <a:off x="6499860" y="5105400"/>
            <a:ext cx="156210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㍶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0CF9A3-46EE-42A1-AB40-52CAF261AD94}"/>
              </a:ext>
            </a:extLst>
          </p:cNvPr>
          <p:cNvSpPr/>
          <p:nvPr/>
        </p:nvSpPr>
        <p:spPr>
          <a:xfrm>
            <a:off x="10546080" y="5295900"/>
            <a:ext cx="1386840" cy="9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</p:spTree>
    <p:extLst>
      <p:ext uri="{BB962C8B-B14F-4D97-AF65-F5344CB8AC3E}">
        <p14:creationId xmlns:p14="http://schemas.microsoft.com/office/powerpoint/2010/main" val="301699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雲 1">
            <a:extLst>
              <a:ext uri="{FF2B5EF4-FFF2-40B4-BE49-F238E27FC236}">
                <a16:creationId xmlns:a16="http://schemas.microsoft.com/office/drawing/2014/main" id="{56449279-82BE-4680-BD08-ADA78C94C3B3}"/>
              </a:ext>
            </a:extLst>
          </p:cNvPr>
          <p:cNvSpPr/>
          <p:nvPr/>
        </p:nvSpPr>
        <p:spPr>
          <a:xfrm>
            <a:off x="3289033" y="260484"/>
            <a:ext cx="6126480" cy="214122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ln>
                  <a:solidFill>
                    <a:schemeClr val="tx1"/>
                  </a:solidFill>
                </a:ln>
              </a:rPr>
              <a:t>Git Hub</a:t>
            </a:r>
            <a:endParaRPr kumimoji="1" lang="ja-JP" altLang="en-US" sz="96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928868B-FF0B-49F8-AEB2-4151120787F7}"/>
              </a:ext>
            </a:extLst>
          </p:cNvPr>
          <p:cNvSpPr/>
          <p:nvPr/>
        </p:nvSpPr>
        <p:spPr>
          <a:xfrm>
            <a:off x="638676" y="4068679"/>
            <a:ext cx="188214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ねこ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53A15FF-3B2A-459F-8D44-43751044D317}"/>
              </a:ext>
            </a:extLst>
          </p:cNvPr>
          <p:cNvSpPr/>
          <p:nvPr/>
        </p:nvSpPr>
        <p:spPr>
          <a:xfrm>
            <a:off x="4654818" y="3840480"/>
            <a:ext cx="1767840" cy="179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764B120-058A-4B08-8020-5BDBDE3CD17E}"/>
              </a:ext>
            </a:extLst>
          </p:cNvPr>
          <p:cNvSpPr/>
          <p:nvPr/>
        </p:nvSpPr>
        <p:spPr>
          <a:xfrm>
            <a:off x="9948311" y="3860934"/>
            <a:ext cx="1722120" cy="1729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F292A2-E02A-44B4-8D76-0F37A7E7D3DD}"/>
              </a:ext>
            </a:extLst>
          </p:cNvPr>
          <p:cNvSpPr/>
          <p:nvPr/>
        </p:nvSpPr>
        <p:spPr>
          <a:xfrm>
            <a:off x="1827396" y="5122044"/>
            <a:ext cx="1386840" cy="9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8E806D-C8B5-4433-AACE-70DF4A685CE5}"/>
              </a:ext>
            </a:extLst>
          </p:cNvPr>
          <p:cNvSpPr/>
          <p:nvPr/>
        </p:nvSpPr>
        <p:spPr>
          <a:xfrm>
            <a:off x="5817468" y="5105400"/>
            <a:ext cx="156210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㍶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0CF9A3-46EE-42A1-AB40-52CAF261AD94}"/>
              </a:ext>
            </a:extLst>
          </p:cNvPr>
          <p:cNvSpPr/>
          <p:nvPr/>
        </p:nvSpPr>
        <p:spPr>
          <a:xfrm>
            <a:off x="9254891" y="5200249"/>
            <a:ext cx="1386840" cy="9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C2801A4-1902-43CD-B99A-4CE971D9DC83}"/>
              </a:ext>
            </a:extLst>
          </p:cNvPr>
          <p:cNvCxnSpPr>
            <a:cxnSpLocks/>
          </p:cNvCxnSpPr>
          <p:nvPr/>
        </p:nvCxnSpPr>
        <p:spPr>
          <a:xfrm flipV="1">
            <a:off x="3149867" y="2461460"/>
            <a:ext cx="2388871" cy="2524427"/>
          </a:xfrm>
          <a:prstGeom prst="straightConnector1">
            <a:avLst/>
          </a:prstGeom>
          <a:ln w="323850">
            <a:solidFill>
              <a:srgbClr val="FFC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141FC2C-D022-4757-8ABB-B1F18ADB231D}"/>
              </a:ext>
            </a:extLst>
          </p:cNvPr>
          <p:cNvCxnSpPr>
            <a:cxnSpLocks/>
          </p:cNvCxnSpPr>
          <p:nvPr/>
        </p:nvCxnSpPr>
        <p:spPr>
          <a:xfrm flipH="1" flipV="1">
            <a:off x="6460857" y="2491339"/>
            <a:ext cx="513850" cy="2494548"/>
          </a:xfrm>
          <a:prstGeom prst="straightConnector1">
            <a:avLst/>
          </a:prstGeom>
          <a:ln w="323850">
            <a:solidFill>
              <a:srgbClr val="FFC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4545C81-ABD1-48B0-816B-CC8DB973DEEF}"/>
              </a:ext>
            </a:extLst>
          </p:cNvPr>
          <p:cNvCxnSpPr>
            <a:cxnSpLocks/>
          </p:cNvCxnSpPr>
          <p:nvPr/>
        </p:nvCxnSpPr>
        <p:spPr>
          <a:xfrm flipH="1" flipV="1">
            <a:off x="8182076" y="2259331"/>
            <a:ext cx="1766235" cy="2729965"/>
          </a:xfrm>
          <a:prstGeom prst="straightConnector1">
            <a:avLst/>
          </a:prstGeom>
          <a:ln w="323850">
            <a:solidFill>
              <a:srgbClr val="FFC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4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雲 1">
            <a:extLst>
              <a:ext uri="{FF2B5EF4-FFF2-40B4-BE49-F238E27FC236}">
                <a16:creationId xmlns:a16="http://schemas.microsoft.com/office/drawing/2014/main" id="{56449279-82BE-4680-BD08-ADA78C94C3B3}"/>
              </a:ext>
            </a:extLst>
          </p:cNvPr>
          <p:cNvSpPr/>
          <p:nvPr/>
        </p:nvSpPr>
        <p:spPr>
          <a:xfrm>
            <a:off x="3289033" y="260484"/>
            <a:ext cx="6126480" cy="214122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ln>
                  <a:solidFill>
                    <a:schemeClr val="tx1"/>
                  </a:solidFill>
                </a:ln>
              </a:rPr>
              <a:t>Git</a:t>
            </a:r>
            <a:r>
              <a:rPr kumimoji="1" lang="en-US" altLang="ja-JP" sz="9600" dirty="0"/>
              <a:t> </a:t>
            </a:r>
            <a:r>
              <a:rPr kumimoji="1" lang="en-US" altLang="ja-JP" sz="9600" dirty="0">
                <a:ln>
                  <a:solidFill>
                    <a:schemeClr val="tx1"/>
                  </a:solidFill>
                </a:ln>
              </a:rPr>
              <a:t>Hub</a:t>
            </a:r>
            <a:endParaRPr kumimoji="1" lang="ja-JP" altLang="en-US" sz="96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928868B-FF0B-49F8-AEB2-4151120787F7}"/>
              </a:ext>
            </a:extLst>
          </p:cNvPr>
          <p:cNvSpPr/>
          <p:nvPr/>
        </p:nvSpPr>
        <p:spPr>
          <a:xfrm>
            <a:off x="638676" y="4068679"/>
            <a:ext cx="188214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ねこ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53A15FF-3B2A-459F-8D44-43751044D317}"/>
              </a:ext>
            </a:extLst>
          </p:cNvPr>
          <p:cNvSpPr/>
          <p:nvPr/>
        </p:nvSpPr>
        <p:spPr>
          <a:xfrm>
            <a:off x="4654818" y="3840480"/>
            <a:ext cx="1767840" cy="179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764B120-058A-4B08-8020-5BDBDE3CD17E}"/>
              </a:ext>
            </a:extLst>
          </p:cNvPr>
          <p:cNvSpPr/>
          <p:nvPr/>
        </p:nvSpPr>
        <p:spPr>
          <a:xfrm>
            <a:off x="9948311" y="3860934"/>
            <a:ext cx="1722120" cy="1729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ひぐま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F292A2-E02A-44B4-8D76-0F37A7E7D3DD}"/>
              </a:ext>
            </a:extLst>
          </p:cNvPr>
          <p:cNvSpPr/>
          <p:nvPr/>
        </p:nvSpPr>
        <p:spPr>
          <a:xfrm>
            <a:off x="1827396" y="5122044"/>
            <a:ext cx="1386840" cy="9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8E806D-C8B5-4433-AACE-70DF4A685CE5}"/>
              </a:ext>
            </a:extLst>
          </p:cNvPr>
          <p:cNvSpPr/>
          <p:nvPr/>
        </p:nvSpPr>
        <p:spPr>
          <a:xfrm>
            <a:off x="5817468" y="5105400"/>
            <a:ext cx="156210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㍶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0CF9A3-46EE-42A1-AB40-52CAF261AD94}"/>
              </a:ext>
            </a:extLst>
          </p:cNvPr>
          <p:cNvSpPr/>
          <p:nvPr/>
        </p:nvSpPr>
        <p:spPr>
          <a:xfrm>
            <a:off x="9254891" y="5200249"/>
            <a:ext cx="1386840" cy="9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ｐｃ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C2801A4-1902-43CD-B99A-4CE971D9DC83}"/>
              </a:ext>
            </a:extLst>
          </p:cNvPr>
          <p:cNvCxnSpPr>
            <a:cxnSpLocks/>
          </p:cNvCxnSpPr>
          <p:nvPr/>
        </p:nvCxnSpPr>
        <p:spPr>
          <a:xfrm flipV="1">
            <a:off x="3149867" y="2461460"/>
            <a:ext cx="2388871" cy="2524427"/>
          </a:xfrm>
          <a:prstGeom prst="straightConnector1">
            <a:avLst/>
          </a:prstGeom>
          <a:ln w="323850">
            <a:solidFill>
              <a:srgbClr val="FFC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141FC2C-D022-4757-8ABB-B1F18ADB231D}"/>
              </a:ext>
            </a:extLst>
          </p:cNvPr>
          <p:cNvCxnSpPr>
            <a:cxnSpLocks/>
          </p:cNvCxnSpPr>
          <p:nvPr/>
        </p:nvCxnSpPr>
        <p:spPr>
          <a:xfrm flipH="1" flipV="1">
            <a:off x="6460857" y="2491339"/>
            <a:ext cx="513850" cy="2494548"/>
          </a:xfrm>
          <a:prstGeom prst="straightConnector1">
            <a:avLst/>
          </a:prstGeom>
          <a:ln w="323850">
            <a:solidFill>
              <a:srgbClr val="FFC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4545C81-ABD1-48B0-816B-CC8DB973DEEF}"/>
              </a:ext>
            </a:extLst>
          </p:cNvPr>
          <p:cNvCxnSpPr>
            <a:cxnSpLocks/>
          </p:cNvCxnSpPr>
          <p:nvPr/>
        </p:nvCxnSpPr>
        <p:spPr>
          <a:xfrm flipH="1" flipV="1">
            <a:off x="8182076" y="2259331"/>
            <a:ext cx="1766235" cy="2729965"/>
          </a:xfrm>
          <a:prstGeom prst="straightConnector1">
            <a:avLst/>
          </a:prstGeom>
          <a:ln w="323850">
            <a:solidFill>
              <a:srgbClr val="FFC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72587C-1F77-48EB-B401-2BEBD386109D}"/>
              </a:ext>
            </a:extLst>
          </p:cNvPr>
          <p:cNvSpPr txBox="1"/>
          <p:nvPr/>
        </p:nvSpPr>
        <p:spPr>
          <a:xfrm>
            <a:off x="1064206" y="6220095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ドラゴン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D888DA-DE79-4BFF-AEA5-C6608518368D}"/>
              </a:ext>
            </a:extLst>
          </p:cNvPr>
          <p:cNvSpPr txBox="1"/>
          <p:nvPr/>
        </p:nvSpPr>
        <p:spPr>
          <a:xfrm>
            <a:off x="5644387" y="622521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主人公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D063B49-FE6F-4D2E-909F-F088D73D6EF0}"/>
              </a:ext>
            </a:extLst>
          </p:cNvPr>
          <p:cNvSpPr txBox="1"/>
          <p:nvPr/>
        </p:nvSpPr>
        <p:spPr>
          <a:xfrm>
            <a:off x="9613161" y="6225214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>
                <a:solidFill>
                  <a:srgbClr val="FF66FF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お姫様</a:t>
            </a:r>
          </a:p>
        </p:txBody>
      </p:sp>
    </p:spTree>
    <p:extLst>
      <p:ext uri="{BB962C8B-B14F-4D97-AF65-F5344CB8AC3E}">
        <p14:creationId xmlns:p14="http://schemas.microsoft.com/office/powerpoint/2010/main" val="147961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870" y="911810"/>
            <a:ext cx="4863504" cy="1344613"/>
          </a:xfrm>
        </p:spPr>
        <p:txBody>
          <a:bodyPr/>
          <a:lstStyle/>
          <a:p>
            <a:r>
              <a:rPr lang="ja-JP" altLang="en-US" dirty="0">
                <a:latin typeface="+mn-lt"/>
                <a:ea typeface="ＭＳ Ｐゴシック"/>
              </a:rPr>
              <a:t>Unit</a:t>
            </a:r>
            <a:r>
              <a:rPr lang="en-US" altLang="ja-JP" dirty="0">
                <a:latin typeface="+mn-lt"/>
                <a:ea typeface="ＭＳ Ｐゴシック"/>
              </a:rPr>
              <a:t>7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95806" y="2628900"/>
            <a:ext cx="9144000" cy="165576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kumimoji="1" lang="en-US" altLang="ja-JP" sz="7100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Git Hub</a:t>
            </a:r>
          </a:p>
          <a:p>
            <a:r>
              <a:rPr lang="ja-JP" altLang="en-US" sz="7200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②</a:t>
            </a:r>
            <a:r>
              <a:rPr lang="en-US" altLang="ja-JP" sz="7200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Git Hub</a:t>
            </a:r>
            <a:r>
              <a:rPr lang="ja-JP" altLang="en-US" sz="7200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の使い方</a:t>
            </a:r>
            <a:endParaRPr kumimoji="1" lang="ja-JP" altLang="en-US" sz="7200" dirty="0">
              <a:solidFill>
                <a:srgbClr val="00206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81B99769-8B44-4482-BC1C-B2FDBB932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33"/>
            </a:avLst>
          </a:prstGeom>
          <a:solidFill>
            <a:srgbClr val="70AD47">
              <a:alpha val="85098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8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E7B08DD8-BBA8-4CBD-8D00-B9E3EE5E9ADA}"/>
              </a:ext>
            </a:extLst>
          </p:cNvPr>
          <p:cNvSpPr/>
          <p:nvPr/>
        </p:nvSpPr>
        <p:spPr>
          <a:xfrm>
            <a:off x="2714625" y="2343150"/>
            <a:ext cx="2886075" cy="28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AFBFD7D-A0CE-4CB4-BF53-A71512433856}"/>
              </a:ext>
            </a:extLst>
          </p:cNvPr>
          <p:cNvSpPr/>
          <p:nvPr/>
        </p:nvSpPr>
        <p:spPr>
          <a:xfrm>
            <a:off x="6334125" y="2462212"/>
            <a:ext cx="2886075" cy="2638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うさぎ</a:t>
            </a:r>
          </a:p>
        </p:txBody>
      </p:sp>
    </p:spTree>
    <p:extLst>
      <p:ext uri="{BB962C8B-B14F-4D97-AF65-F5344CB8AC3E}">
        <p14:creationId xmlns:p14="http://schemas.microsoft.com/office/powerpoint/2010/main" val="32094929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647</Words>
  <Application>Microsoft Office PowerPoint</Application>
  <PresentationFormat>ワイド画面</PresentationFormat>
  <Paragraphs>424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5" baseType="lpstr">
      <vt:lpstr>HGP行書体</vt:lpstr>
      <vt:lpstr>HGP創英ﾌﾟﾚｾﾞﾝｽEB</vt:lpstr>
      <vt:lpstr>HGP創英角ｺﾞｼｯｸUB</vt:lpstr>
      <vt:lpstr>HGP創英角ﾎﾟｯﾌﾟ体</vt:lpstr>
      <vt:lpstr>HG丸ｺﾞｼｯｸM-PRO</vt:lpstr>
      <vt:lpstr>ＭＳ Ｐゴシック</vt:lpstr>
      <vt:lpstr>Arial</vt:lpstr>
      <vt:lpstr>Arial Black</vt:lpstr>
      <vt:lpstr>Bell MT</vt:lpstr>
      <vt:lpstr>Calibri</vt:lpstr>
      <vt:lpstr>Calibri Light</vt:lpstr>
      <vt:lpstr>1_Office テーマ</vt:lpstr>
      <vt:lpstr>Gitの使い方講座</vt:lpstr>
      <vt:lpstr>Unit7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Unit7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Unit7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Gitの使い方講座</dc:title>
  <dc:creator>中鉢 欣秀</dc:creator>
  <cp:lastModifiedBy>中鉢 欣秀</cp:lastModifiedBy>
  <cp:revision>37</cp:revision>
  <dcterms:created xsi:type="dcterms:W3CDTF">2018-08-19T03:02:24Z</dcterms:created>
  <dcterms:modified xsi:type="dcterms:W3CDTF">2018-08-19T07:54:26Z</dcterms:modified>
</cp:coreProperties>
</file>