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2011/12/4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1115616" y="1052736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磁気ディスク 4"/>
          <p:cNvSpPr/>
          <p:nvPr/>
        </p:nvSpPr>
        <p:spPr>
          <a:xfrm>
            <a:off x="3995936" y="764704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 : 磁気ディスク 5"/>
          <p:cNvSpPr/>
          <p:nvPr/>
        </p:nvSpPr>
        <p:spPr>
          <a:xfrm>
            <a:off x="6660232" y="1052736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971878" y="2621957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4285547" y="1581719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1115616" y="2924944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89647" y="19868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292080" y="1160748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580112" y="86807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Fork</a:t>
            </a:r>
            <a:endParaRPr kumimoji="1" lang="ja-JP" altLang="en-US" dirty="0"/>
          </a:p>
        </p:txBody>
      </p:sp>
      <p:sp>
        <p:nvSpPr>
          <p:cNvPr id="17" name="フローチャート : 磁気ディスク 16"/>
          <p:cNvSpPr/>
          <p:nvPr/>
        </p:nvSpPr>
        <p:spPr>
          <a:xfrm>
            <a:off x="4067944" y="4329100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283968" y="328498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724855" y="35010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Init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66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23628" y="332656"/>
            <a:ext cx="648072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Server(Cent OS)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63688" y="764704"/>
            <a:ext cx="5256584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/>
              <a:t>Apache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99792" y="908720"/>
            <a:ext cx="406845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Phusion</a:t>
            </a:r>
            <a:r>
              <a:rPr lang="en-US" altLang="ja-JP" dirty="0"/>
              <a:t> Passenger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63688" y="1700808"/>
            <a:ext cx="5256584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/>
              <a:t>SSH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59632" y="3212976"/>
            <a:ext cx="648072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Client(Cent OS with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VMWare</a:t>
            </a:r>
            <a:r>
              <a:rPr kumimoji="1" lang="en-US" altLang="ja-JP" dirty="0" smtClean="0">
                <a:solidFill>
                  <a:schemeClr val="tx1"/>
                </a:solidFill>
              </a:rPr>
              <a:t> or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MacOS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35696" y="4509120"/>
            <a:ext cx="5256584" cy="1728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/>
              <a:t>Ruby</a:t>
            </a:r>
            <a:br>
              <a:rPr kumimoji="1" lang="en-US" altLang="ja-JP" dirty="0" smtClean="0"/>
            </a:br>
            <a:r>
              <a:rPr kumimoji="1" lang="en-US" altLang="ja-JP" dirty="0" smtClean="0"/>
              <a:t>(RVM)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735796" y="4653136"/>
            <a:ext cx="406845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Capistrano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703006" y="1880828"/>
            <a:ext cx="4029233" cy="396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35796" y="5157192"/>
            <a:ext cx="406845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Ruby on Rails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835696" y="3645024"/>
            <a:ext cx="5256584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/>
              <a:t>SSH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775014" y="3825044"/>
            <a:ext cx="4029233" cy="396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735796" y="5661248"/>
            <a:ext cx="118813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RSpec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95936" y="5661248"/>
            <a:ext cx="151377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JQuery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580112" y="5661248"/>
            <a:ext cx="122574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Haml</a:t>
            </a:r>
            <a:r>
              <a:rPr lang="en-US" altLang="ja-JP" dirty="0" smtClean="0"/>
              <a:t>/SCSS</a:t>
            </a:r>
            <a:endParaRPr kumimoji="1" lang="ja-JP" altLang="en-US" dirty="0"/>
          </a:p>
        </p:txBody>
      </p:sp>
      <p:sp>
        <p:nvSpPr>
          <p:cNvPr id="19" name="上矢印 18"/>
          <p:cNvSpPr/>
          <p:nvPr/>
        </p:nvSpPr>
        <p:spPr>
          <a:xfrm>
            <a:off x="6084168" y="1124744"/>
            <a:ext cx="576064" cy="3744416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Deploy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</Words>
  <Application>Microsoft Office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yc</dc:creator>
  <cp:lastModifiedBy>Yoshihide CHUBACHI</cp:lastModifiedBy>
  <cp:revision>22</cp:revision>
  <dcterms:created xsi:type="dcterms:W3CDTF">2011-12-04T12:42:48Z</dcterms:created>
  <dcterms:modified xsi:type="dcterms:W3CDTF">2011-12-04T14:43:29Z</dcterms:modified>
</cp:coreProperties>
</file>