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899592" y="116632"/>
            <a:ext cx="7488832" cy="6646339"/>
            <a:chOff x="1619672" y="1340768"/>
            <a:chExt cx="5760640" cy="5112568"/>
          </a:xfrm>
        </p:grpSpPr>
        <p:sp>
          <p:nvSpPr>
            <p:cNvPr id="4" name="正方形/長方形 3"/>
            <p:cNvSpPr/>
            <p:nvPr/>
          </p:nvSpPr>
          <p:spPr>
            <a:xfrm>
              <a:off x="1619672" y="1700808"/>
              <a:ext cx="5760640" cy="17281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ユーザ企業</a:t>
              </a:r>
              <a:endParaRPr kumimoji="1" lang="ja-JP" altLang="en-US" sz="36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347864" y="2891709"/>
              <a:ext cx="244827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情報システム部門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347864" y="1340768"/>
              <a:ext cx="244827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エンドユーザ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619672" y="3861048"/>
              <a:ext cx="5760640" cy="172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ベンダ企業</a:t>
              </a:r>
              <a:endParaRPr kumimoji="1" lang="ja-JP" altLang="en-US" sz="3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347864" y="400506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営業部門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347864" y="508518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開発部門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3347864" y="6093296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アウトソース</a:t>
              </a:r>
              <a:endParaRPr kumimoji="1" lang="ja-JP" altLang="en-US" dirty="0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4355976" y="3323756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上下矢印 11"/>
            <p:cNvSpPr/>
            <p:nvPr/>
          </p:nvSpPr>
          <p:spPr>
            <a:xfrm>
              <a:off x="4355976" y="5445224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40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yc</dc:creator>
  <cp:lastModifiedBy>yc</cp:lastModifiedBy>
  <cp:revision>4</cp:revision>
  <dcterms:created xsi:type="dcterms:W3CDTF">2012-10-24T09:00:21Z</dcterms:created>
  <dcterms:modified xsi:type="dcterms:W3CDTF">2012-10-24T09:29:04Z</dcterms:modified>
</cp:coreProperties>
</file>