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899592" y="116632"/>
            <a:ext cx="7488832" cy="6646339"/>
            <a:chOff x="1619672" y="1340768"/>
            <a:chExt cx="5760640" cy="5112568"/>
          </a:xfrm>
        </p:grpSpPr>
        <p:sp>
          <p:nvSpPr>
            <p:cNvPr id="4" name="正方形/長方形 3"/>
            <p:cNvSpPr/>
            <p:nvPr/>
          </p:nvSpPr>
          <p:spPr>
            <a:xfrm>
              <a:off x="1619672" y="1700808"/>
              <a:ext cx="5760640" cy="17281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ユーザ企業</a:t>
              </a:r>
              <a:endParaRPr kumimoji="1" lang="ja-JP" altLang="en-US" sz="36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347864" y="2891709"/>
              <a:ext cx="244827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情報システム部門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347864" y="1340768"/>
              <a:ext cx="244827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エンドユーザ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619672" y="3861048"/>
              <a:ext cx="5760640" cy="172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ベンダ企業</a:t>
              </a:r>
              <a:endParaRPr kumimoji="1" lang="ja-JP" altLang="en-US" sz="3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347864" y="400506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営業部門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347864" y="508518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開発部門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3347864" y="6093296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アウトソース</a:t>
              </a:r>
              <a:endParaRPr kumimoji="1" lang="ja-JP" altLang="en-US" dirty="0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4355976" y="3323756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上下矢印 11"/>
            <p:cNvSpPr/>
            <p:nvPr/>
          </p:nvSpPr>
          <p:spPr>
            <a:xfrm>
              <a:off x="4355976" y="5445224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4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0" y="492242"/>
            <a:ext cx="9024491" cy="5887550"/>
            <a:chOff x="971600" y="1089844"/>
            <a:chExt cx="7254885" cy="4733065"/>
          </a:xfrm>
        </p:grpSpPr>
        <p:sp>
          <p:nvSpPr>
            <p:cNvPr id="2" name="角丸四角形 1"/>
            <p:cNvSpPr/>
            <p:nvPr/>
          </p:nvSpPr>
          <p:spPr>
            <a:xfrm>
              <a:off x="1907704" y="2060848"/>
              <a:ext cx="5472608" cy="18722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28" name="Picture 4" descr="http://sozaishu.up.seesaa.net/image/34920A5DEA5A4A5AFA1BFMik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532" y="2093690"/>
              <a:ext cx="758809" cy="874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sozaishu.up.seesaa.net/image/34920A5DEA5A4A5AFA1BFMik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060848"/>
              <a:ext cx="758809" cy="874119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2047040" y="2368874"/>
              <a:ext cx="101279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+mj-lt"/>
                </a:rPr>
                <a:t>Audio</a:t>
              </a:r>
            </a:p>
            <a:p>
              <a:pPr algn="ctr"/>
              <a:r>
                <a:rPr kumimoji="1" lang="en-US" altLang="ja-JP" sz="2400" dirty="0" smtClean="0">
                  <a:latin typeface="+mj-lt"/>
                </a:rPr>
                <a:t>Mixer</a:t>
              </a:r>
              <a:endParaRPr kumimoji="1" lang="ja-JP" altLang="en-US" sz="2400" dirty="0">
                <a:latin typeface="+mj-lt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327804" y="2926640"/>
              <a:ext cx="701296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/>
                <a:t>Mic</a:t>
              </a:r>
              <a:r>
                <a:rPr kumimoji="1" lang="en-US" altLang="ja-JP" sz="2400" dirty="0" smtClean="0"/>
                <a:t> 1</a:t>
              </a:r>
              <a:endParaRPr kumimoji="1" lang="ja-JP" altLang="en-US" sz="2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508104" y="2926640"/>
              <a:ext cx="701296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/>
                <a:t>Mic</a:t>
              </a:r>
              <a:r>
                <a:rPr kumimoji="1" lang="en-US" altLang="ja-JP" sz="2400" dirty="0" smtClean="0"/>
                <a:t> 2</a:t>
              </a:r>
              <a:endParaRPr kumimoji="1" lang="ja-JP" altLang="en-US" sz="2400" dirty="0"/>
            </a:p>
          </p:txBody>
        </p:sp>
        <p:pic>
          <p:nvPicPr>
            <p:cNvPr id="1030" name="Picture 6" descr="http://www.clipartpal.com/_thumbs/pd/VCR_icon_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92955">
              <a:off x="3009077" y="4479309"/>
              <a:ext cx="1080120" cy="53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www.clipartpal.com/_thumbs/pd/VCR_icon_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79193">
              <a:off x="5431373" y="4479309"/>
              <a:ext cx="1080120" cy="53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円/楕円 6"/>
            <p:cNvSpPr/>
            <p:nvPr/>
          </p:nvSpPr>
          <p:spPr>
            <a:xfrm>
              <a:off x="3256528" y="1124744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463278" y="1089844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047040" y="3111306"/>
              <a:ext cx="101279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+mj-lt"/>
                </a:rPr>
                <a:t>Video</a:t>
              </a:r>
            </a:p>
            <a:p>
              <a:pPr algn="ctr"/>
              <a:r>
                <a:rPr lang="en-US" altLang="ja-JP" sz="2400" dirty="0" smtClean="0">
                  <a:latin typeface="+mj-lt"/>
                </a:rPr>
                <a:t>Switcher</a:t>
              </a:r>
              <a:endParaRPr kumimoji="1" lang="ja-JP" altLang="en-US" sz="2400" dirty="0">
                <a:latin typeface="+mj-lt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 rot="1943326">
              <a:off x="1153840" y="4380764"/>
              <a:ext cx="1008112" cy="600821"/>
              <a:chOff x="683568" y="4437112"/>
              <a:chExt cx="1512168" cy="901232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683568" y="4437112"/>
                <a:ext cx="1512168" cy="9012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/>
              <p:cNvCxnSpPr>
                <a:endCxn id="8" idx="2"/>
              </p:cNvCxnSpPr>
              <p:nvPr/>
            </p:nvCxnSpPr>
            <p:spPr>
              <a:xfrm flipH="1">
                <a:off x="1439652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8" idx="2"/>
              </p:cNvCxnSpPr>
              <p:nvPr/>
            </p:nvCxnSpPr>
            <p:spPr>
              <a:xfrm flipH="1" flipV="1">
                <a:off x="683568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 rot="19573850">
              <a:off x="7170804" y="4309334"/>
              <a:ext cx="1008112" cy="600821"/>
              <a:chOff x="683568" y="4437112"/>
              <a:chExt cx="1512168" cy="901232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683568" y="4437112"/>
                <a:ext cx="1512168" cy="9012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endCxn id="22" idx="2"/>
              </p:cNvCxnSpPr>
              <p:nvPr/>
            </p:nvCxnSpPr>
            <p:spPr>
              <a:xfrm flipH="1">
                <a:off x="1439652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>
                <a:stCxn id="22" idx="2"/>
              </p:cNvCxnSpPr>
              <p:nvPr/>
            </p:nvCxnSpPr>
            <p:spPr>
              <a:xfrm flipH="1" flipV="1">
                <a:off x="683568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3131840" y="5445224"/>
              <a:ext cx="776038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Cam </a:t>
              </a:r>
              <a:r>
                <a:rPr kumimoji="1" lang="en-US" altLang="ja-JP" sz="2400" dirty="0" smtClean="0"/>
                <a:t>1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682601" y="5451772"/>
              <a:ext cx="776038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Cam 2</a:t>
              </a:r>
              <a:endParaRPr kumimoji="1" lang="ja-JP" altLang="en-US" sz="2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71600" y="5157750"/>
              <a:ext cx="816245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Light 1</a:t>
              </a:r>
              <a:endParaRPr kumimoji="1" lang="ja-JP" altLang="en-US" sz="24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410240" y="5157750"/>
              <a:ext cx="816245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Light 2</a:t>
              </a:r>
              <a:endParaRPr kumimoji="1" lang="ja-JP" altLang="en-US" sz="2400" dirty="0"/>
            </a:p>
          </p:txBody>
        </p:sp>
      </p:grpSp>
      <p:sp>
        <p:nvSpPr>
          <p:cNvPr id="19" name="角丸四角形 18"/>
          <p:cNvSpPr/>
          <p:nvPr/>
        </p:nvSpPr>
        <p:spPr>
          <a:xfrm>
            <a:off x="3738899" y="3573016"/>
            <a:ext cx="8292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Mon 1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644008" y="3573016"/>
            <a:ext cx="8292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Mon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6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yuzee.com/contents/blog/wp-content/uploads/2012/03/th_scrum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5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33</Words>
  <Application>Microsoft Office PowerPoint</Application>
  <PresentationFormat>画面に合わせる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yc</dc:creator>
  <cp:lastModifiedBy>yc</cp:lastModifiedBy>
  <cp:revision>12</cp:revision>
  <dcterms:created xsi:type="dcterms:W3CDTF">2012-10-24T09:00:21Z</dcterms:created>
  <dcterms:modified xsi:type="dcterms:W3CDTF">2012-10-25T04:03:32Z</dcterms:modified>
</cp:coreProperties>
</file>