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9" r:id="rId2"/>
    <p:sldId id="458" r:id="rId3"/>
    <p:sldId id="481" r:id="rId4"/>
    <p:sldId id="482" r:id="rId5"/>
    <p:sldId id="483" r:id="rId6"/>
    <p:sldId id="484" r:id="rId7"/>
    <p:sldId id="485" r:id="rId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78E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2464" autoAdjust="0"/>
  </p:normalViewPr>
  <p:slideViewPr>
    <p:cSldViewPr snapToGrid="0" showGuides="1">
      <p:cViewPr varScale="1">
        <p:scale>
          <a:sx n="72" d="100"/>
          <a:sy n="72" d="100"/>
        </p:scale>
        <p:origin x="1194" y="72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24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16/03/2017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10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9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http#us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gularjs.org/api/ng/service/$http#patch" TargetMode="External"/><Relationship Id="rId3" Type="http://schemas.openxmlformats.org/officeDocument/2006/relationships/hyperlink" Target="https://docs.angularjs.org/api/ng/service/$http#head" TargetMode="External"/><Relationship Id="rId7" Type="http://schemas.openxmlformats.org/officeDocument/2006/relationships/hyperlink" Target="https://docs.angularjs.org/api/ng/service/$http#jsonp" TargetMode="External"/><Relationship Id="rId2" Type="http://schemas.openxmlformats.org/officeDocument/2006/relationships/hyperlink" Target="https://docs.angularjs.org/api/ng/service/$http#g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angularjs.org/api/ng/service/$http#delete" TargetMode="External"/><Relationship Id="rId5" Type="http://schemas.openxmlformats.org/officeDocument/2006/relationships/hyperlink" Target="https://docs.angularjs.org/api/ng/service/$http#put" TargetMode="External"/><Relationship Id="rId4" Type="http://schemas.openxmlformats.org/officeDocument/2006/relationships/hyperlink" Target="https://docs.angularjs.org/api/ng/service/$http#post" TargetMode="Externa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yhostname/api/todos/2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350004" y="3945427"/>
            <a:ext cx="6451431" cy="424711"/>
          </a:xfrm>
        </p:spPr>
        <p:txBody>
          <a:bodyPr/>
          <a:lstStyle/>
          <a:p>
            <a:r>
              <a:rPr lang="fr-FR" cap="none" dirty="0" smtClean="0"/>
              <a:t>$http service</a:t>
            </a:r>
            <a:endParaRPr lang="fr-FR" cap="none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5" b="31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$http is a service that </a:t>
            </a:r>
            <a:r>
              <a:rPr lang="en-US" dirty="0"/>
              <a:t>facilitates communication with the remote HTTP servers via the browser's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endParaRPr lang="en-US" dirty="0"/>
          </a:p>
          <a:p>
            <a:r>
              <a:rPr lang="en-US" dirty="0"/>
              <a:t>The $http API is based on the </a:t>
            </a:r>
            <a:r>
              <a:rPr lang="en-US" dirty="0">
                <a:hlinkClick r:id="rId3"/>
              </a:rPr>
              <a:t>deferred/promise APIs</a:t>
            </a:r>
            <a:r>
              <a:rPr lang="en-US" dirty="0"/>
              <a:t> exposed by the $q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$http?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 $http with a </a:t>
            </a:r>
            <a:r>
              <a:rPr lang="en-US" b="1" dirty="0" smtClean="0"/>
              <a:t>configuration object </a:t>
            </a:r>
            <a:r>
              <a:rPr lang="en-US" dirty="0" smtClean="0"/>
              <a:t>-&gt; the returned object is a </a:t>
            </a:r>
            <a:r>
              <a:rPr lang="en-US" b="1" dirty="0" smtClean="0"/>
              <a:t>promise</a:t>
            </a:r>
            <a:r>
              <a:rPr lang="en-US" dirty="0" smtClean="0"/>
              <a:t> that will be resolved when the </a:t>
            </a:r>
            <a:r>
              <a:rPr lang="fr-FR" b="1" dirty="0" err="1" smtClean="0"/>
              <a:t>request</a:t>
            </a:r>
            <a:r>
              <a:rPr lang="fr-FR" b="1" dirty="0" smtClean="0"/>
              <a:t> </a:t>
            </a:r>
            <a:r>
              <a:rPr lang="fr-FR" b="1" dirty="0" err="1"/>
              <a:t>succeeds</a:t>
            </a:r>
            <a:r>
              <a:rPr lang="fr-FR" b="1" dirty="0"/>
              <a:t> or </a:t>
            </a:r>
            <a:r>
              <a:rPr lang="fr-FR" b="1" dirty="0" err="1"/>
              <a:t>fails</a:t>
            </a:r>
            <a:endParaRPr lang="en-US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usage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2" y="1147953"/>
            <a:ext cx="6406514" cy="32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configuration object can have a lot of property, the main ones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method</a:t>
            </a:r>
            <a:r>
              <a:rPr lang="en-US" sz="1800" dirty="0" smtClean="0"/>
              <a:t> </a:t>
            </a:r>
            <a:r>
              <a:rPr lang="en-US" sz="1800" dirty="0"/>
              <a:t>– {string} – HTTP method (e.g. 'GET', 'POST',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url</a:t>
            </a:r>
            <a:r>
              <a:rPr lang="en-US" sz="1800" dirty="0"/>
              <a:t> – {</a:t>
            </a:r>
            <a:r>
              <a:rPr lang="en-US" sz="1800" dirty="0" err="1"/>
              <a:t>string|TrustedObject</a:t>
            </a:r>
            <a:r>
              <a:rPr lang="en-US" sz="1800" dirty="0"/>
              <a:t>} – Absolute or relative URL of the resource that is being requested; or an object created by a call to $</a:t>
            </a:r>
            <a:r>
              <a:rPr lang="en-US" sz="1800" dirty="0" err="1"/>
              <a:t>sce.trustAsResourceUrl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params</a:t>
            </a:r>
            <a:r>
              <a:rPr lang="en-US" sz="1800" dirty="0"/>
              <a:t> – {Object.&lt;</a:t>
            </a:r>
            <a:r>
              <a:rPr lang="en-US" sz="1800" dirty="0" err="1"/>
              <a:t>string|Object</a:t>
            </a:r>
            <a:r>
              <a:rPr lang="en-US" sz="1800" dirty="0"/>
              <a:t>&gt;} – Map of strings or objects which will be serialized with the </a:t>
            </a:r>
            <a:r>
              <a:rPr lang="en-US" sz="1800" dirty="0" err="1"/>
              <a:t>paramSerializer</a:t>
            </a:r>
            <a:r>
              <a:rPr lang="en-US" sz="1800" dirty="0"/>
              <a:t> and appended as GET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data</a:t>
            </a:r>
            <a:r>
              <a:rPr lang="en-US" sz="1800" dirty="0"/>
              <a:t> – {</a:t>
            </a:r>
            <a:r>
              <a:rPr lang="en-US" sz="1800" dirty="0" err="1"/>
              <a:t>string|Object</a:t>
            </a:r>
            <a:r>
              <a:rPr lang="en-US" sz="1800" dirty="0"/>
              <a:t>} – Data to be sent as the request message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headers</a:t>
            </a:r>
            <a:r>
              <a:rPr lang="en-US" sz="1800" dirty="0"/>
              <a:t> – {Object} – Map of strings or functions which return strings representing HTTP headers to send to the server. If the return value of a function is null, the header will not be sent. Functions accept a </a:t>
            </a:r>
            <a:r>
              <a:rPr lang="en-US" sz="1800" dirty="0" err="1"/>
              <a:t>config</a:t>
            </a:r>
            <a:r>
              <a:rPr lang="en-US" sz="1800" dirty="0"/>
              <a:t> object as an argument.</a:t>
            </a:r>
          </a:p>
          <a:p>
            <a:pPr marL="0" indent="0">
              <a:buNone/>
            </a:pPr>
            <a:r>
              <a:rPr lang="en-US" dirty="0" smtClean="0"/>
              <a:t>Full list: </a:t>
            </a:r>
            <a:r>
              <a:rPr lang="en-US" dirty="0">
                <a:hlinkClick r:id="rId3"/>
              </a:rPr>
              <a:t>https://docs.angularjs.org/api/ng/service/$</a:t>
            </a:r>
            <a:r>
              <a:rPr lang="en-US" dirty="0" smtClean="0">
                <a:hlinkClick r:id="rId3"/>
              </a:rPr>
              <a:t>http#usage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usage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promise is resolved with a response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data</a:t>
            </a:r>
            <a:r>
              <a:rPr lang="en-US" sz="1800" dirty="0"/>
              <a:t> – {</a:t>
            </a:r>
            <a:r>
              <a:rPr lang="en-US" sz="1800" dirty="0" err="1"/>
              <a:t>string|Object</a:t>
            </a:r>
            <a:r>
              <a:rPr lang="en-US" sz="1800" dirty="0"/>
              <a:t>} – The response body transformed with the transform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status</a:t>
            </a:r>
            <a:r>
              <a:rPr lang="en-US" sz="1800" dirty="0"/>
              <a:t> – {number} – HTTP status code of the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headers</a:t>
            </a:r>
            <a:r>
              <a:rPr lang="en-US" sz="1800" dirty="0"/>
              <a:t> – {function([</a:t>
            </a:r>
            <a:r>
              <a:rPr lang="en-US" sz="1800" dirty="0" err="1"/>
              <a:t>headerName</a:t>
            </a:r>
            <a:r>
              <a:rPr lang="en-US" sz="1800" dirty="0"/>
              <a:t>])} – Header getter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config</a:t>
            </a:r>
            <a:r>
              <a:rPr lang="en-US" sz="1800" dirty="0"/>
              <a:t> – {Object} – The configuration object that was used to generate the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statusText</a:t>
            </a:r>
            <a:r>
              <a:rPr lang="en-US" sz="1800" dirty="0"/>
              <a:t> – {string} – HTTP status text of the response.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“real” response </a:t>
            </a:r>
            <a:r>
              <a:rPr lang="en-US" dirty="0" err="1" smtClean="0"/>
              <a:t>vody</a:t>
            </a:r>
            <a:r>
              <a:rPr lang="en-US" dirty="0" smtClean="0"/>
              <a:t> content is under the </a:t>
            </a:r>
            <a:r>
              <a:rPr lang="en-US" b="1" dirty="0" smtClean="0"/>
              <a:t>data </a:t>
            </a:r>
            <a:r>
              <a:rPr lang="en-US" dirty="0" smtClean="0"/>
              <a:t>property 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usage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8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simple </a:t>
            </a:r>
            <a:r>
              <a:rPr lang="fr-FR" dirty="0" err="1" smtClean="0"/>
              <a:t>shortcuts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:</a:t>
            </a:r>
          </a:p>
          <a:p>
            <a:pPr lvl="1"/>
            <a:r>
              <a:rPr lang="fr-FR" dirty="0">
                <a:hlinkClick r:id="rId2"/>
              </a:rPr>
              <a:t>$</a:t>
            </a:r>
            <a:r>
              <a:rPr lang="fr-FR" dirty="0" err="1" smtClean="0">
                <a:hlinkClick r:id="rId2"/>
              </a:rPr>
              <a:t>http.get</a:t>
            </a:r>
            <a:r>
              <a:rPr lang="fr-FR" dirty="0" smtClean="0"/>
              <a:t> 		-&gt; arguments: url &amp; configuration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$</a:t>
            </a:r>
            <a:r>
              <a:rPr lang="fr-FR" dirty="0" err="1" smtClean="0">
                <a:hlinkClick r:id="rId3"/>
              </a:rPr>
              <a:t>http.head</a:t>
            </a:r>
            <a:r>
              <a:rPr lang="fr-FR" dirty="0" smtClean="0"/>
              <a:t>		-&gt; </a:t>
            </a:r>
            <a:r>
              <a:rPr lang="fr-FR" dirty="0"/>
              <a:t>arguments: </a:t>
            </a:r>
            <a:r>
              <a:rPr lang="fr-FR" dirty="0" smtClean="0"/>
              <a:t>url &amp; configuration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$</a:t>
            </a:r>
            <a:r>
              <a:rPr lang="fr-FR" dirty="0" err="1" smtClean="0">
                <a:hlinkClick r:id="rId4"/>
              </a:rPr>
              <a:t>http.post</a:t>
            </a:r>
            <a:r>
              <a:rPr lang="fr-FR" dirty="0" smtClean="0"/>
              <a:t>		-&gt; </a:t>
            </a:r>
            <a:r>
              <a:rPr lang="fr-FR" dirty="0"/>
              <a:t>arguments: </a:t>
            </a:r>
            <a:r>
              <a:rPr lang="fr-FR" dirty="0" smtClean="0"/>
              <a:t>url, </a:t>
            </a:r>
            <a:r>
              <a:rPr lang="fr-FR" b="1" dirty="0" smtClean="0"/>
              <a:t>data</a:t>
            </a:r>
            <a:r>
              <a:rPr lang="fr-FR" dirty="0" smtClean="0"/>
              <a:t> &amp; configuration</a:t>
            </a:r>
            <a:endParaRPr lang="fr-FR" dirty="0"/>
          </a:p>
          <a:p>
            <a:pPr lvl="1"/>
            <a:r>
              <a:rPr lang="fr-FR" dirty="0">
                <a:hlinkClick r:id="rId5"/>
              </a:rPr>
              <a:t>$</a:t>
            </a:r>
            <a:r>
              <a:rPr lang="fr-FR" dirty="0" err="1" smtClean="0">
                <a:hlinkClick r:id="rId5"/>
              </a:rPr>
              <a:t>http.put</a:t>
            </a:r>
            <a:r>
              <a:rPr lang="fr-FR" dirty="0" smtClean="0"/>
              <a:t>		-&gt; </a:t>
            </a:r>
            <a:r>
              <a:rPr lang="fr-FR" dirty="0"/>
              <a:t>arguments: </a:t>
            </a:r>
            <a:r>
              <a:rPr lang="fr-FR" dirty="0" smtClean="0"/>
              <a:t>url, </a:t>
            </a:r>
            <a:r>
              <a:rPr lang="fr-FR" b="1" dirty="0" smtClean="0"/>
              <a:t>data</a:t>
            </a:r>
            <a:r>
              <a:rPr lang="fr-FR" dirty="0" smtClean="0"/>
              <a:t> &amp; configuration</a:t>
            </a:r>
            <a:endParaRPr lang="fr-FR" dirty="0"/>
          </a:p>
          <a:p>
            <a:pPr lvl="1"/>
            <a:r>
              <a:rPr lang="fr-FR" dirty="0">
                <a:hlinkClick r:id="rId6"/>
              </a:rPr>
              <a:t>$</a:t>
            </a:r>
            <a:r>
              <a:rPr lang="fr-FR" dirty="0" err="1" smtClean="0">
                <a:hlinkClick r:id="rId6"/>
              </a:rPr>
              <a:t>http.delete</a:t>
            </a:r>
            <a:r>
              <a:rPr lang="fr-FR" dirty="0" smtClean="0"/>
              <a:t>	-&gt; </a:t>
            </a:r>
            <a:r>
              <a:rPr lang="fr-FR" dirty="0"/>
              <a:t>arguments: </a:t>
            </a:r>
            <a:r>
              <a:rPr lang="fr-FR" dirty="0" smtClean="0"/>
              <a:t>url &amp; configuration</a:t>
            </a:r>
            <a:endParaRPr lang="fr-FR" dirty="0"/>
          </a:p>
          <a:p>
            <a:pPr lvl="1"/>
            <a:r>
              <a:rPr lang="fr-FR" dirty="0">
                <a:hlinkClick r:id="rId7"/>
              </a:rPr>
              <a:t>$</a:t>
            </a:r>
            <a:r>
              <a:rPr lang="fr-FR" dirty="0" err="1" smtClean="0">
                <a:hlinkClick r:id="rId7"/>
              </a:rPr>
              <a:t>http.jsonp</a:t>
            </a:r>
            <a:r>
              <a:rPr lang="fr-FR" dirty="0" smtClean="0"/>
              <a:t>		-&gt; </a:t>
            </a:r>
            <a:r>
              <a:rPr lang="fr-FR" dirty="0"/>
              <a:t>arguments: </a:t>
            </a:r>
            <a:r>
              <a:rPr lang="fr-FR" dirty="0" smtClean="0"/>
              <a:t>url &amp; configuration</a:t>
            </a:r>
            <a:endParaRPr lang="fr-FR" dirty="0"/>
          </a:p>
          <a:p>
            <a:pPr lvl="1"/>
            <a:r>
              <a:rPr lang="fr-FR" dirty="0">
                <a:hlinkClick r:id="rId8"/>
              </a:rPr>
              <a:t>$</a:t>
            </a:r>
            <a:r>
              <a:rPr lang="fr-FR" dirty="0" err="1" smtClean="0">
                <a:hlinkClick r:id="rId8"/>
              </a:rPr>
              <a:t>http.patch</a:t>
            </a:r>
            <a:r>
              <a:rPr lang="fr-FR" dirty="0" smtClean="0"/>
              <a:t>		-&gt; </a:t>
            </a:r>
            <a:r>
              <a:rPr lang="fr-FR" dirty="0"/>
              <a:t>arguments: </a:t>
            </a:r>
            <a:r>
              <a:rPr lang="fr-FR" dirty="0" smtClean="0"/>
              <a:t>url &amp;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The configuration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optional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Shortcut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419" y="4482341"/>
            <a:ext cx="8287030" cy="1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 on the </a:t>
            </a:r>
            <a:r>
              <a:rPr lang="fr-FR" dirty="0" err="1" smtClean="0"/>
              <a:t>shortuc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Only</a:t>
            </a:r>
            <a:r>
              <a:rPr lang="fr-FR" dirty="0" smtClean="0"/>
              <a:t> POST &amp; PUT </a:t>
            </a:r>
            <a:r>
              <a:rPr lang="fr-FR" dirty="0" err="1" smtClean="0"/>
              <a:t>can</a:t>
            </a:r>
            <a:r>
              <a:rPr lang="fr-FR" dirty="0" smtClean="0"/>
              <a:t> have </a:t>
            </a:r>
            <a:r>
              <a:rPr lang="fr-FR" dirty="0" err="1" smtClean="0"/>
              <a:t>some</a:t>
            </a:r>
            <a:r>
              <a:rPr lang="fr-FR" dirty="0" smtClean="0"/>
              <a:t> a data </a:t>
            </a:r>
            <a:r>
              <a:rPr lang="fr-FR" dirty="0" err="1" smtClean="0"/>
              <a:t>payload</a:t>
            </a:r>
            <a:endParaRPr lang="fr-FR" dirty="0" smtClean="0"/>
          </a:p>
          <a:p>
            <a:r>
              <a:rPr lang="fr-FR" dirty="0" smtClean="0"/>
              <a:t>=&gt; DELETE </a:t>
            </a:r>
            <a:r>
              <a:rPr lang="fr-FR" dirty="0" err="1" smtClean="0"/>
              <a:t>cannot</a:t>
            </a:r>
            <a:r>
              <a:rPr lang="fr-FR" dirty="0" smtClean="0"/>
              <a:t> have a data </a:t>
            </a:r>
            <a:r>
              <a:rPr lang="fr-FR" dirty="0" err="1" smtClean="0"/>
              <a:t>payload</a:t>
            </a:r>
            <a:r>
              <a:rPr lang="fr-FR" dirty="0" smtClean="0"/>
              <a:t> </a:t>
            </a:r>
          </a:p>
          <a:p>
            <a:r>
              <a:rPr lang="fr-FR" dirty="0" smtClean="0"/>
              <a:t>=&gt; </a:t>
            </a:r>
            <a:r>
              <a:rPr lang="fr-FR" dirty="0" err="1" smtClean="0"/>
              <a:t>Your</a:t>
            </a:r>
            <a:r>
              <a:rPr lang="fr-FR" dirty="0" smtClean="0"/>
              <a:t> API must have url-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identification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For exemple </a:t>
            </a:r>
            <a:r>
              <a:rPr lang="fr-FR" dirty="0" smtClean="0">
                <a:hlinkClick r:id="rId2"/>
              </a:rPr>
              <a:t>http://myhostname/api/todos/23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Shortcut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073886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95</TotalTime>
  <Words>413</Words>
  <Application>Microsoft Office PowerPoint</Application>
  <PresentationFormat>Affichage à l'écran (4:3)</PresentationFormat>
  <Paragraphs>78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FR_Template_SopraSteria_Consulting_SopraHR</vt:lpstr>
      <vt:lpstr>$http service</vt:lpstr>
      <vt:lpstr>What is $http?</vt:lpstr>
      <vt:lpstr>General usage</vt:lpstr>
      <vt:lpstr>General usage</vt:lpstr>
      <vt:lpstr>General usage</vt:lpstr>
      <vt:lpstr>Shortcut syntax</vt:lpstr>
      <vt:lpstr>Shortcut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562</cp:revision>
  <cp:lastPrinted>2016-07-07T15:05:13Z</cp:lastPrinted>
  <dcterms:created xsi:type="dcterms:W3CDTF">2015-02-11T13:34:01Z</dcterms:created>
  <dcterms:modified xsi:type="dcterms:W3CDTF">2017-03-16T22:23:03Z</dcterms:modified>
</cp:coreProperties>
</file>