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10" r:id="rId2"/>
    <p:sldId id="433" r:id="rId3"/>
    <p:sldId id="436" r:id="rId4"/>
    <p:sldId id="434" r:id="rId5"/>
    <p:sldId id="435" r:id="rId6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43C2892-2AFD-4F1B-BBF4-180F007B27DE}">
          <p14:sldIdLst>
            <p14:sldId id="410"/>
            <p14:sldId id="433"/>
            <p14:sldId id="436"/>
            <p14:sldId id="434"/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2DAA64"/>
    <a:srgbClr val="FEA8B8"/>
    <a:srgbClr val="000000"/>
    <a:srgbClr val="F2F2F2"/>
    <a:srgbClr val="FAAA0A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89881" autoAdjust="0"/>
  </p:normalViewPr>
  <p:slideViewPr>
    <p:cSldViewPr snapToGrid="0" showGuides="1">
      <p:cViewPr varScale="1">
        <p:scale>
          <a:sx n="78" d="100"/>
          <a:sy n="78" d="100"/>
        </p:scale>
        <p:origin x="996" y="9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01/04/2017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01/04/2017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Delivering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 dirty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Delivering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Delivering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yeoman.io/generator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AngularJS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yeoman</a:t>
            </a:r>
            <a:endParaRPr lang="fr-FR" dirty="0"/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9" b="83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9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Yeoman is a </a:t>
            </a:r>
            <a:r>
              <a:rPr lang="en-US" dirty="0"/>
              <a:t>generator ecosystem.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generator is </a:t>
            </a:r>
            <a:r>
              <a:rPr lang="en-US" dirty="0" smtClean="0"/>
              <a:t>a </a:t>
            </a:r>
            <a:r>
              <a:rPr lang="en-US" dirty="0"/>
              <a:t>plugin that can be run with the `</a:t>
            </a:r>
            <a:r>
              <a:rPr lang="en-US" dirty="0" err="1"/>
              <a:t>yo</a:t>
            </a:r>
            <a:r>
              <a:rPr lang="en-US" dirty="0"/>
              <a:t>` command to scaffold complete projects or useful parts.</a:t>
            </a:r>
          </a:p>
          <a:p>
            <a:r>
              <a:rPr lang="en-US" dirty="0"/>
              <a:t>Yeoman helps you to </a:t>
            </a:r>
            <a:r>
              <a:rPr lang="en-US" dirty="0" err="1"/>
              <a:t>kickstart</a:t>
            </a:r>
            <a:r>
              <a:rPr lang="en-US" dirty="0"/>
              <a:t> new projects, prescribing best practices and tools to help you stay productive.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What </a:t>
            </a:r>
            <a:r>
              <a:rPr lang="fr-FR" dirty="0" err="1" smtClean="0"/>
              <a:t>is</a:t>
            </a:r>
            <a:r>
              <a:rPr lang="fr-FR" dirty="0" smtClean="0"/>
              <a:t> yeoman?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98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Yeoman is a </a:t>
            </a:r>
            <a:r>
              <a:rPr lang="en-US" dirty="0" err="1" smtClean="0"/>
              <a:t>npm</a:t>
            </a:r>
            <a:r>
              <a:rPr lang="en-US" dirty="0" smtClean="0"/>
              <a:t> package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Yeoman use </a:t>
            </a:r>
            <a:r>
              <a:rPr lang="en-US" dirty="0"/>
              <a:t>third-party generators: </a:t>
            </a:r>
            <a:r>
              <a:rPr lang="en-US" dirty="0">
                <a:hlinkClick r:id="rId2"/>
              </a:rPr>
              <a:t>http://yeoman.io/generators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Generators are also </a:t>
            </a:r>
            <a:r>
              <a:rPr lang="en-US" dirty="0" err="1" smtClean="0"/>
              <a:t>npm</a:t>
            </a:r>
            <a:r>
              <a:rPr lang="en-US" dirty="0" smtClean="0"/>
              <a:t> packages: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Installing</a:t>
            </a:r>
            <a:r>
              <a:rPr lang="fr-FR" dirty="0" smtClean="0"/>
              <a:t> yeoman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r="31309"/>
          <a:stretch/>
        </p:blipFill>
        <p:spPr>
          <a:xfrm>
            <a:off x="544440" y="1915767"/>
            <a:ext cx="7141464" cy="102621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992" y="4784640"/>
            <a:ext cx="5373144" cy="8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Generators are used to scaffold an app</a:t>
            </a:r>
          </a:p>
          <a:p>
            <a:r>
              <a:rPr lang="en-US" dirty="0" smtClean="0"/>
              <a:t>They often asks questions about:</a:t>
            </a:r>
          </a:p>
          <a:p>
            <a:pPr lvl="1"/>
            <a:r>
              <a:rPr lang="en-US" dirty="0" smtClean="0"/>
              <a:t>frameworks</a:t>
            </a:r>
          </a:p>
          <a:p>
            <a:pPr lvl="1"/>
            <a:r>
              <a:rPr lang="en-US" dirty="0" smtClean="0"/>
              <a:t>build tools</a:t>
            </a:r>
          </a:p>
          <a:p>
            <a:pPr lvl="1"/>
            <a:r>
              <a:rPr lang="en-US" dirty="0" smtClean="0"/>
              <a:t>dependency managers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atabases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r>
              <a:rPr lang="en-US" dirty="0" smtClean="0"/>
              <a:t>Example of generator call:</a:t>
            </a:r>
          </a:p>
          <a:p>
            <a:pPr lvl="1"/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jhipster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Yeoman </a:t>
            </a:r>
            <a:r>
              <a:rPr lang="fr-FR" dirty="0" err="1" smtClean="0"/>
              <a:t>generators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87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Sub-generators are used to add functionality to an existing app</a:t>
            </a:r>
          </a:p>
          <a:p>
            <a:r>
              <a:rPr lang="en-US" dirty="0" smtClean="0"/>
              <a:t>They are used to create:</a:t>
            </a:r>
          </a:p>
          <a:p>
            <a:pPr lvl="1"/>
            <a:r>
              <a:rPr lang="en-US" dirty="0" smtClean="0"/>
              <a:t>New controllers</a:t>
            </a:r>
          </a:p>
          <a:p>
            <a:pPr lvl="1"/>
            <a:r>
              <a:rPr lang="en-US" dirty="0" smtClean="0"/>
              <a:t>New views</a:t>
            </a:r>
          </a:p>
          <a:p>
            <a:pPr lvl="1"/>
            <a:r>
              <a:rPr lang="en-US" dirty="0" smtClean="0"/>
              <a:t>New routes</a:t>
            </a:r>
          </a:p>
          <a:p>
            <a:pPr lvl="1"/>
            <a:r>
              <a:rPr lang="en-US" dirty="0" smtClean="0"/>
              <a:t>New entities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marL="473075" lvl="1" indent="0">
              <a:buNone/>
            </a:pPr>
            <a:endParaRPr lang="en-US" dirty="0"/>
          </a:p>
          <a:p>
            <a:r>
              <a:rPr lang="en-US" dirty="0" smtClean="0"/>
              <a:t>Example of sub-generator call:</a:t>
            </a:r>
          </a:p>
          <a:p>
            <a:pPr lvl="1"/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jhipster:entity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entityName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Yeoman </a:t>
            </a:r>
            <a:r>
              <a:rPr lang="fr-FR" dirty="0" err="1" smtClean="0"/>
              <a:t>sub-generators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50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6512</TotalTime>
  <Words>151</Words>
  <Application>Microsoft Office PowerPoint</Application>
  <PresentationFormat>Affichage à l'écran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Tahoma</vt:lpstr>
      <vt:lpstr>Wingdings</vt:lpstr>
      <vt:lpstr>FR_Template_SopraSteria_Consulting_SopraHR</vt:lpstr>
      <vt:lpstr>AngularJS</vt:lpstr>
      <vt:lpstr>What is yeoman?</vt:lpstr>
      <vt:lpstr>Installing yeoman</vt:lpstr>
      <vt:lpstr>Yeoman generators</vt:lpstr>
      <vt:lpstr>Yeoman sub-generators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985</cp:revision>
  <cp:lastPrinted>2016-07-06T12:01:12Z</cp:lastPrinted>
  <dcterms:created xsi:type="dcterms:W3CDTF">2015-02-11T13:34:01Z</dcterms:created>
  <dcterms:modified xsi:type="dcterms:W3CDTF">2017-04-01T13:07:28Z</dcterms:modified>
</cp:coreProperties>
</file>