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66" r:id="rId2"/>
    <p:sldId id="564" r:id="rId3"/>
    <p:sldId id="563" r:id="rId4"/>
    <p:sldId id="446" r:id="rId5"/>
    <p:sldId id="447" r:id="rId6"/>
    <p:sldId id="448" r:id="rId7"/>
    <p:sldId id="449" r:id="rId8"/>
    <p:sldId id="500" r:id="rId9"/>
    <p:sldId id="451" r:id="rId10"/>
    <p:sldId id="452" r:id="rId11"/>
    <p:sldId id="450" r:id="rId12"/>
    <p:sldId id="426" r:id="rId13"/>
    <p:sldId id="445" r:id="rId14"/>
    <p:sldId id="459" r:id="rId15"/>
    <p:sldId id="521" r:id="rId16"/>
    <p:sldId id="567" r:id="rId17"/>
    <p:sldId id="522" r:id="rId18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89881" autoAdjust="0"/>
  </p:normalViewPr>
  <p:slideViewPr>
    <p:cSldViewPr snapToGrid="0" showGuides="1">
      <p:cViewPr varScale="1">
        <p:scale>
          <a:sx n="116" d="100"/>
          <a:sy n="116" d="100"/>
        </p:scale>
        <p:origin x="1266" y="10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20/11/2016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20/11/2016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20/11/2016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9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20/11/2016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20/11/2016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20/11/2016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20/11/2016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20/11/2016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20/11/2016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4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20/11/2016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" b="4076"/>
          <a:stretch>
            <a:fillRect/>
          </a:stretch>
        </p:blipFill>
        <p:spPr/>
      </p:pic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Premiers pas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7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559453" y="695542"/>
            <a:ext cx="6705774" cy="1097634"/>
          </a:xfrm>
        </p:spPr>
        <p:txBody>
          <a:bodyPr/>
          <a:lstStyle/>
          <a:p>
            <a:pPr fontAlgn="base"/>
            <a:r>
              <a:rPr lang="fr-FR" dirty="0"/>
              <a:t>Le scope est lien entre le contrôleur et la vue.</a:t>
            </a:r>
          </a:p>
          <a:p>
            <a:pPr fontAlgn="base"/>
            <a:r>
              <a:rPr lang="fr-FR" dirty="0"/>
              <a:t>Chaque contrôleur créé aura son propre scope.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370" y="1641162"/>
            <a:ext cx="7356016" cy="521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Les </a:t>
            </a:r>
            <a:r>
              <a:rPr lang="fr-FR" dirty="0"/>
              <a:t>contrôleurs sont chargés de manipuler le modèle et de faire lien avec la vue (page HTML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r>
              <a:rPr lang="fr-FR" dirty="0"/>
              <a:t>Il est possible de définir plusieurs contrôleurs sur un </a:t>
            </a:r>
            <a:r>
              <a:rPr lang="fr-FR" dirty="0" err="1"/>
              <a:t>template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AngularJS gère le cycle de vie des contrôleurs.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CONTROLLER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cap="none" dirty="0"/>
              <a:t>OLD Style Syntax </a:t>
            </a:r>
            <a:r>
              <a:rPr lang="en-US" cap="none" dirty="0" smtClean="0"/>
              <a:t>Using $</a:t>
            </a:r>
            <a:r>
              <a:rPr lang="en-US" cap="none" dirty="0"/>
              <a:t>s</a:t>
            </a:r>
            <a:r>
              <a:rPr lang="en-US" cap="none" dirty="0" smtClean="0"/>
              <a:t>cope </a:t>
            </a:r>
            <a:r>
              <a:rPr lang="en-US" cap="none" dirty="0"/>
              <a:t>: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0" y="1299132"/>
            <a:ext cx="5554235" cy="47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3:</a:t>
            </a:r>
          </a:p>
          <a:p>
            <a:pPr lvl="1"/>
            <a:r>
              <a:rPr lang="en-GB" dirty="0"/>
              <a:t>Controller with </a:t>
            </a:r>
            <a:r>
              <a:rPr lang="en-GB" dirty="0" err="1"/>
              <a:t>ng</a:t>
            </a:r>
            <a:r>
              <a:rPr lang="en-GB" dirty="0"/>
              <a:t>-click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87363" y="1227137"/>
            <a:ext cx="8088511" cy="4681537"/>
          </a:xfrm>
        </p:spPr>
        <p:txBody>
          <a:bodyPr/>
          <a:lstStyle/>
          <a:p>
            <a:r>
              <a:rPr lang="fr-FR" dirty="0"/>
              <a:t>Plus de proche de la logique objet JavaScript</a:t>
            </a:r>
          </a:p>
          <a:p>
            <a:r>
              <a:rPr lang="fr-FR" dirty="0"/>
              <a:t>Fournit la notation avec un '.' directement</a:t>
            </a:r>
          </a:p>
          <a:p>
            <a:r>
              <a:rPr lang="fr-FR" dirty="0"/>
              <a:t>Permet de nommer explicitement dans les vues le contrôleur contenant une variable ou fonction</a:t>
            </a:r>
          </a:p>
          <a:p>
            <a:r>
              <a:rPr lang="fr-FR" dirty="0"/>
              <a:t>Attention à l'utilisation de </a:t>
            </a:r>
            <a:r>
              <a:rPr lang="fr-FR" dirty="0" err="1"/>
              <a:t>this</a:t>
            </a:r>
            <a:r>
              <a:rPr lang="fr-FR" dirty="0"/>
              <a:t> qui doit être stabilisé par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t>CONTROLLER </a:t>
            </a:r>
            <a:r>
              <a:rPr/>
              <a:t>AS SYNTAX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" y="5419725"/>
            <a:ext cx="89916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3648075"/>
            <a:ext cx="89820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411" y="1176123"/>
            <a:ext cx="5379493" cy="53019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cap="none" dirty="0"/>
              <a:t>John Papa </a:t>
            </a:r>
            <a:r>
              <a:rPr lang="en-GB" cap="none" dirty="0" smtClean="0"/>
              <a:t>Coding</a:t>
            </a:r>
            <a:r>
              <a:rPr lang="en-US" dirty="0" smtClean="0"/>
              <a:t>: </a:t>
            </a:r>
            <a:r>
              <a:rPr lang="en-GB" cap="none" dirty="0" smtClean="0"/>
              <a:t>controller without injection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77838" y="1265237"/>
            <a:ext cx="8088511" cy="507841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John Papa Coding</a:t>
            </a:r>
            <a:r>
              <a:rPr lang="en-US" dirty="0"/>
              <a:t>: </a:t>
            </a:r>
            <a:r>
              <a:rPr lang="en-GB" cap="none" dirty="0"/>
              <a:t>controller </a:t>
            </a:r>
            <a:r>
              <a:rPr lang="en-GB" cap="none" dirty="0" smtClean="0"/>
              <a:t>with </a:t>
            </a:r>
            <a:r>
              <a:rPr lang="en-GB" cap="none" dirty="0"/>
              <a:t>injection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0558" y="980381"/>
            <a:ext cx="5128223" cy="5877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59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3 suite:</a:t>
            </a:r>
          </a:p>
          <a:p>
            <a:pPr lvl="1"/>
            <a:r>
              <a:rPr lang="en-GB" dirty="0"/>
              <a:t>Use Controller as syntax</a:t>
            </a:r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219200"/>
            <a:ext cx="8442325" cy="4681537"/>
          </a:xfrm>
        </p:spPr>
        <p:txBody>
          <a:bodyPr/>
          <a:lstStyle/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Model</a:t>
            </a:r>
            <a:r>
              <a:rPr lang="fr-FR" dirty="0" smtClean="0"/>
              <a:t> : purs objets JSON (POJO) contenant les données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err="1" smtClean="0">
                <a:solidFill>
                  <a:srgbClr val="FF0000"/>
                </a:solidFill>
              </a:rPr>
              <a:t>View</a:t>
            </a:r>
            <a:r>
              <a:rPr lang="fr-FR" dirty="0" smtClean="0"/>
              <a:t> : templates HTML accédant aux données exposées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Controller</a:t>
            </a:r>
            <a:r>
              <a:rPr lang="fr-FR" dirty="0" smtClean="0"/>
              <a:t> : fonction JS exposant le modèle aux vues via l'objet $scope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Directive</a:t>
            </a:r>
            <a:r>
              <a:rPr lang="fr-FR" dirty="0" smtClean="0"/>
              <a:t> : concept spécifique Angular permettant d'ajouter du comportement aux applications. Fait souvent le lien entre la vue et le model.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Service</a:t>
            </a:r>
            <a:r>
              <a:rPr lang="fr-FR" dirty="0" smtClean="0"/>
              <a:t> :  permet de concentrer la logique hors des </a:t>
            </a:r>
            <a:r>
              <a:rPr lang="fr-FR" dirty="0" err="1" smtClean="0"/>
              <a:t>controllers</a:t>
            </a:r>
            <a:r>
              <a:rPr lang="fr-FR" dirty="0" smtClean="0"/>
              <a:t> qui doivent rester compacts et compréhensibles</a:t>
            </a:r>
          </a:p>
          <a:p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632880"/>
            <a:ext cx="8045374" cy="332546"/>
          </a:xfrm>
        </p:spPr>
        <p:txBody>
          <a:bodyPr/>
          <a:lstStyle/>
          <a:p>
            <a:r>
              <a:rPr lang="fr-FR" cap="none" dirty="0" smtClean="0"/>
              <a:t>Les concepts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17" name="Ellipse 16"/>
          <p:cNvSpPr/>
          <p:nvPr/>
        </p:nvSpPr>
        <p:spPr>
          <a:xfrm>
            <a:off x="1783533" y="4471988"/>
            <a:ext cx="5353191" cy="1914525"/>
          </a:xfrm>
          <a:prstGeom prst="ellipse">
            <a:avLst/>
          </a:prstGeom>
          <a:solidFill>
            <a:schemeClr val="accent5">
              <a:alpha val="28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8" name="Ellipse 17"/>
          <p:cNvSpPr/>
          <p:nvPr/>
        </p:nvSpPr>
        <p:spPr>
          <a:xfrm>
            <a:off x="3736178" y="4614863"/>
            <a:ext cx="5076583" cy="1771650"/>
          </a:xfrm>
          <a:prstGeom prst="ellipse">
            <a:avLst/>
          </a:prstGeom>
          <a:solidFill>
            <a:schemeClr val="accent6">
              <a:alpha val="29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9" name="Ellipse 18"/>
          <p:cNvSpPr/>
          <p:nvPr/>
        </p:nvSpPr>
        <p:spPr>
          <a:xfrm>
            <a:off x="4014935" y="5041632"/>
            <a:ext cx="1214437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</p:txBody>
      </p:sp>
      <p:sp>
        <p:nvSpPr>
          <p:cNvPr id="20" name="Ellipse 19"/>
          <p:cNvSpPr/>
          <p:nvPr/>
        </p:nvSpPr>
        <p:spPr>
          <a:xfrm>
            <a:off x="7260578" y="5041632"/>
            <a:ext cx="1214437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endParaRPr lang="fr-FR" dirty="0" smtClean="0"/>
          </a:p>
        </p:txBody>
      </p:sp>
      <p:sp>
        <p:nvSpPr>
          <p:cNvPr id="21" name="Ellipse 20"/>
          <p:cNvSpPr/>
          <p:nvPr/>
        </p:nvSpPr>
        <p:spPr>
          <a:xfrm>
            <a:off x="1941101" y="4997598"/>
            <a:ext cx="1628775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Controller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5631531" y="5208125"/>
            <a:ext cx="1285875" cy="50006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Directive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4507" y="5174294"/>
            <a:ext cx="1285875" cy="50006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4906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255704"/>
            <a:ext cx="8088511" cy="4681537"/>
          </a:xfrm>
        </p:spPr>
        <p:txBody>
          <a:bodyPr/>
          <a:lstStyle/>
          <a:p>
            <a:r>
              <a:rPr lang="fr-FR" dirty="0"/>
              <a:t>Récupérer angular.js depuis le site web</a:t>
            </a:r>
          </a:p>
          <a:p>
            <a:r>
              <a:rPr lang="fr-FR" dirty="0"/>
              <a:t>2 conditions sur une page html :</a:t>
            </a:r>
          </a:p>
          <a:p>
            <a:pPr lvl="1"/>
            <a:r>
              <a:rPr lang="fr-FR" dirty="0"/>
              <a:t>Ajouter angular.js dans une balise script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Ajouter un attribut </a:t>
            </a:r>
            <a:r>
              <a:rPr lang="fr-FR" dirty="0" err="1"/>
              <a:t>ng-app</a:t>
            </a:r>
            <a:r>
              <a:rPr lang="fr-FR" dirty="0"/>
              <a:t> sur une balise</a:t>
            </a:r>
          </a:p>
          <a:p>
            <a:pPr lvl="2"/>
            <a:r>
              <a:rPr lang="fr-FR" dirty="0"/>
              <a:t>Définit le nom du module de l’application</a:t>
            </a:r>
          </a:p>
          <a:p>
            <a:pPr lvl="2"/>
            <a:r>
              <a:rPr lang="fr-FR" dirty="0" err="1"/>
              <a:t>Inidique</a:t>
            </a:r>
            <a:r>
              <a:rPr lang="fr-FR" dirty="0"/>
              <a:t> le début du code à traiter </a:t>
            </a:r>
            <a:br>
              <a:rPr lang="fr-FR" dirty="0"/>
            </a:br>
            <a:r>
              <a:rPr lang="fr-FR" dirty="0"/>
              <a:t>par </a:t>
            </a:r>
            <a:r>
              <a:rPr lang="fr-FR" dirty="0" err="1"/>
              <a:t>AngularJS</a:t>
            </a:r>
            <a:endParaRPr lang="fr-FR" dirty="0"/>
          </a:p>
          <a:p>
            <a:pPr lvl="2"/>
            <a:r>
              <a:rPr lang="fr-FR" dirty="0"/>
              <a:t>Un seul </a:t>
            </a:r>
            <a:r>
              <a:rPr lang="fr-FR" dirty="0" err="1"/>
              <a:t>ng-app</a:t>
            </a:r>
            <a:r>
              <a:rPr lang="fr-FR" dirty="0"/>
              <a:t> par page !</a:t>
            </a:r>
          </a:p>
          <a:p>
            <a:pPr lvl="2"/>
            <a:r>
              <a:rPr lang="fr-FR" dirty="0" err="1"/>
              <a:t>ng</a:t>
            </a:r>
            <a:r>
              <a:rPr lang="fr-FR" dirty="0"/>
              <a:t> = raccourci pour </a:t>
            </a:r>
            <a:r>
              <a:rPr lang="fr-FR" dirty="0" err="1"/>
              <a:t>Angular</a:t>
            </a:r>
            <a:r>
              <a:rPr lang="fr-FR" dirty="0"/>
              <a:t> JS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smtClean="0"/>
              <a:t>Premier Pas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Une application avec </a:t>
            </a:r>
            <a:r>
              <a:rPr lang="fr-FR" cap="none" dirty="0" err="1"/>
              <a:t>Angular</a:t>
            </a:r>
            <a:r>
              <a:rPr lang="fr-FR" cap="none" dirty="0"/>
              <a:t> JS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19"/>
          <a:stretch/>
        </p:blipFill>
        <p:spPr>
          <a:xfrm>
            <a:off x="1322430" y="5477802"/>
            <a:ext cx="2689397" cy="7886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02" y="2517405"/>
            <a:ext cx="6792238" cy="7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/>
              <a:t>interprète les templates, ce qui permet d'écrire de l'HTML contenant des expressions dynamiques  :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marL="473075" lvl="1" indent="0">
              <a:buNone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/>
              <a:t>Les expressions pardonnent les null ou undefined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une chaîne de caractères vide sera </a:t>
            </a:r>
            <a:r>
              <a:rPr lang="fr-FR" dirty="0" smtClean="0"/>
              <a:t>affichée</a:t>
            </a:r>
          </a:p>
          <a:p>
            <a:pPr lvl="2">
              <a:buFont typeface="Arial" pitchFamily="34" charset="0"/>
              <a:buChar char="•"/>
            </a:pPr>
            <a:endParaRPr lang="fr-FR" dirty="0"/>
          </a:p>
          <a:p>
            <a:pPr lvl="6">
              <a:buNone/>
            </a:pPr>
            <a:r>
              <a:rPr lang="fr-FR" dirty="0" smtClean="0"/>
              <a:t>				= 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et expressions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3386351"/>
            <a:ext cx="3524250" cy="5143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30"/>
          <a:stretch/>
        </p:blipFill>
        <p:spPr>
          <a:xfrm>
            <a:off x="1225121" y="2459164"/>
            <a:ext cx="3585776" cy="9048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05" y="5195114"/>
            <a:ext cx="2647950" cy="4953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88" y="5256510"/>
            <a:ext cx="2619731" cy="376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variables des expressions sont évaluées </a:t>
            </a:r>
            <a:br>
              <a:rPr lang="fr-FR" dirty="0"/>
            </a:br>
            <a:r>
              <a:rPr lang="fr-FR" dirty="0"/>
              <a:t>depuis l'objet $scope et non l'objet </a:t>
            </a:r>
            <a:r>
              <a:rPr lang="fr-FR" dirty="0" err="1"/>
              <a:t>window</a:t>
            </a:r>
            <a:r>
              <a:rPr lang="fr-FR" dirty="0"/>
              <a:t>.</a:t>
            </a:r>
          </a:p>
          <a:p>
            <a:r>
              <a:rPr lang="fr-FR" dirty="0"/>
              <a:t>Pour respecter la séparation du code entre les vues et les contrôleurs, il est impératif de garder les expressions simples.</a:t>
            </a:r>
          </a:p>
          <a:p>
            <a:r>
              <a:rPr lang="fr-FR" dirty="0"/>
              <a:t>Il est préférable de faire appel à une fonction exposée par un contrôleur.</a:t>
            </a:r>
          </a:p>
          <a:p>
            <a:r>
              <a:rPr lang="fr-FR" dirty="0"/>
              <a:t>Il est possible d'utiliser des filtres dans les expressions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et expressions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RÈGLES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/>
              <a:t>double data-binding </a:t>
            </a:r>
            <a:r>
              <a:rPr lang="en-US" dirty="0" err="1"/>
              <a:t>d'Angular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maintenir</a:t>
            </a:r>
            <a:r>
              <a:rPr lang="en-US" dirty="0"/>
              <a:t> le </a:t>
            </a:r>
            <a:r>
              <a:rPr lang="en-US" dirty="0" err="1"/>
              <a:t>modèle</a:t>
            </a:r>
            <a:r>
              <a:rPr lang="en-US" dirty="0"/>
              <a:t> en accord avec la </a:t>
            </a:r>
            <a:r>
              <a:rPr lang="en-US" dirty="0" err="1"/>
              <a:t>vue</a:t>
            </a:r>
            <a:r>
              <a:rPr lang="en-US" dirty="0"/>
              <a:t> et vice-versa.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Dès</a:t>
            </a:r>
            <a:r>
              <a:rPr lang="en-US" dirty="0" smtClean="0"/>
              <a:t> que le </a:t>
            </a:r>
            <a:r>
              <a:rPr lang="en-US" dirty="0" err="1" smtClean="0"/>
              <a:t>modèle</a:t>
            </a:r>
            <a:r>
              <a:rPr lang="en-US" dirty="0" smtClean="0"/>
              <a:t> change (modification par </a:t>
            </a:r>
            <a:r>
              <a:rPr lang="en-US" dirty="0" err="1" smtClean="0"/>
              <a:t>l’utilisateur</a:t>
            </a:r>
            <a:r>
              <a:rPr lang="en-US" dirty="0" smtClean="0"/>
              <a:t>, retour de </a:t>
            </a:r>
            <a:r>
              <a:rPr lang="en-US" dirty="0" err="1" smtClean="0"/>
              <a:t>requête</a:t>
            </a:r>
            <a:r>
              <a:rPr lang="en-US" dirty="0" smtClean="0"/>
              <a:t> AJAX, …) la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automatiquement</a:t>
            </a:r>
            <a:r>
              <a:rPr lang="en-US" dirty="0" smtClean="0"/>
              <a:t> </a:t>
            </a:r>
            <a:r>
              <a:rPr lang="en-US" dirty="0" err="1" smtClean="0"/>
              <a:t>mise</a:t>
            </a:r>
            <a:r>
              <a:rPr lang="en-US" dirty="0" smtClean="0"/>
              <a:t> à jour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7430" y="2438143"/>
            <a:ext cx="6105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28725"/>
            <a:ext cx="8811034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1:</a:t>
            </a:r>
          </a:p>
          <a:p>
            <a:pPr lvl="1"/>
            <a:r>
              <a:rPr lang="en-GB" dirty="0"/>
              <a:t>Hello world  binding </a:t>
            </a:r>
            <a:r>
              <a:rPr lang="en-GB" dirty="0" err="1"/>
              <a:t>ng</a:t>
            </a:r>
            <a:r>
              <a:rPr lang="en-GB" dirty="0"/>
              <a:t>-app</a:t>
            </a:r>
          </a:p>
          <a:p>
            <a:r>
              <a:rPr lang="en-GB" dirty="0"/>
              <a:t>Exercise 2:</a:t>
            </a:r>
          </a:p>
          <a:p>
            <a:pPr lvl="1"/>
            <a:r>
              <a:rPr lang="en-GB" dirty="0"/>
              <a:t>&lt;input&gt; with binding </a:t>
            </a:r>
            <a:r>
              <a:rPr lang="en-GB" dirty="0" err="1"/>
              <a:t>ng</a:t>
            </a:r>
            <a:r>
              <a:rPr lang="en-GB" dirty="0"/>
              <a:t>-model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fr-FR" b="1" cap="all" dirty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Comment est évaluée l'expression {{ hello }} </a:t>
            </a:r>
            <a:r>
              <a:rPr lang="fr-FR" dirty="0" smtClean="0"/>
              <a:t>?</a:t>
            </a:r>
          </a:p>
          <a:p>
            <a:pPr fontAlgn="base"/>
            <a:r>
              <a:rPr lang="fr-FR" dirty="0" err="1" smtClean="0"/>
              <a:t>AngularJS</a:t>
            </a:r>
            <a:r>
              <a:rPr lang="fr-FR" dirty="0" smtClean="0"/>
              <a:t> </a:t>
            </a:r>
            <a:r>
              <a:rPr lang="fr-FR" dirty="0"/>
              <a:t>va chercher un attribut nommé 'hello' dans l'objet scope, si celui-ci est trouvé alors la valeur de l'attribut sera affichée sinon une chaîne de caractères vide.</a:t>
            </a:r>
          </a:p>
          <a:p>
            <a:pPr fontAlgn="base"/>
            <a:r>
              <a:rPr lang="fr-FR" dirty="0"/>
              <a:t>Le scope est ainsi utilisé pour initialiser des valeurs ou récupérer les valeurs modifiées par un utilisateur </a:t>
            </a:r>
            <a:r>
              <a:rPr lang="fr-FR" dirty="0" smtClean="0"/>
              <a:t>(double </a:t>
            </a:r>
            <a:r>
              <a:rPr lang="fr-FR" dirty="0"/>
              <a:t>data binding).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SCOPE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1766888"/>
            <a:ext cx="4248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53</TotalTime>
  <Words>540</Words>
  <Application>Microsoft Office PowerPoint</Application>
  <PresentationFormat>Affichage à l'écran (4:3)</PresentationFormat>
  <Paragraphs>146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Les concepts</vt:lpstr>
      <vt:lpstr>Premier Pas</vt:lpstr>
      <vt:lpstr>Templates et expressions</vt:lpstr>
      <vt:lpstr>Templates et expressions</vt:lpstr>
      <vt:lpstr>BINDING</vt:lpstr>
      <vt:lpstr>Présentation PowerPoint</vt:lpstr>
      <vt:lpstr>Bindings exercise</vt:lpstr>
      <vt:lpstr>SCOPE</vt:lpstr>
      <vt:lpstr>scope</vt:lpstr>
      <vt:lpstr>CONTROLLER</vt:lpstr>
      <vt:lpstr>AngularJS</vt:lpstr>
      <vt:lpstr>Bindings exercise</vt:lpstr>
      <vt:lpstr>AngularJS</vt:lpstr>
      <vt:lpstr>AngularJS</vt:lpstr>
      <vt:lpstr>AngularJS</vt:lpstr>
      <vt:lpstr>Bindings 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Yohann CINTRE</cp:lastModifiedBy>
  <cp:revision>797</cp:revision>
  <cp:lastPrinted>2016-07-06T12:01:12Z</cp:lastPrinted>
  <dcterms:created xsi:type="dcterms:W3CDTF">2015-02-11T13:34:01Z</dcterms:created>
  <dcterms:modified xsi:type="dcterms:W3CDTF">2016-11-20T22:20:40Z</dcterms:modified>
</cp:coreProperties>
</file>