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72" r:id="rId2"/>
    <p:sldId id="573" r:id="rId3"/>
    <p:sldId id="578" r:id="rId4"/>
    <p:sldId id="577" r:id="rId5"/>
    <p:sldId id="574" r:id="rId6"/>
    <p:sldId id="580" r:id="rId7"/>
    <p:sldId id="576" r:id="rId8"/>
    <p:sldId id="454" r:id="rId9"/>
    <p:sldId id="581" r:id="rId1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75654" autoAdjust="0"/>
  </p:normalViewPr>
  <p:slideViewPr>
    <p:cSldViewPr snapToGrid="0" showGuides="1">
      <p:cViewPr varScale="1">
        <p:scale>
          <a:sx n="60" d="100"/>
          <a:sy n="60" d="100"/>
        </p:scale>
        <p:origin x="1362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for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 the view into the model, which other directives such as input, 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select require.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 validation behavior (i.e. required, number, email, 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Keeping the state of the control (valid/invalid, dirty/pristine, touched/untouched, validation errors).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related 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on the element (ng-valid, ng-invalid, ng-dirty, ng-pristine, ng-touched, ng-untouched, ng-empty, ng-not-empty) including animations.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 the control with its parent </a:t>
            </a:r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form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12405-8F36-4800-8EA6-0F82045A26E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2993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ng</a:t>
            </a:r>
            <a:r>
              <a:rPr lang="fr-FR" dirty="0"/>
              <a:t>-class on li   to </a:t>
            </a:r>
            <a:r>
              <a:rPr lang="fr-FR" baseline="0" dirty="0"/>
              <a:t> </a:t>
            </a:r>
            <a:r>
              <a:rPr lang="fr-FR" baseline="0" dirty="0" err="1"/>
              <a:t>make</a:t>
            </a:r>
            <a:r>
              <a:rPr lang="fr-FR" baseline="0" dirty="0"/>
              <a:t> the pattern </a:t>
            </a:r>
            <a:r>
              <a:rPr lang="fr-FR" baseline="0" dirty="0" err="1"/>
              <a:t>li.completed</a:t>
            </a:r>
            <a:r>
              <a:rPr lang="fr-FR" baseline="0" dirty="0"/>
              <a:t> but </a:t>
            </a:r>
            <a:r>
              <a:rPr lang="fr-FR" baseline="0" dirty="0" err="1"/>
              <a:t>applying</a:t>
            </a:r>
            <a:r>
              <a:rPr lang="fr-FR" baseline="0" dirty="0"/>
              <a:t> class="</a:t>
            </a:r>
            <a:r>
              <a:rPr lang="fr-FR" baseline="0" dirty="0" err="1"/>
              <a:t>completed</a:t>
            </a:r>
            <a:r>
              <a:rPr lang="fr-FR" baseline="0" dirty="0"/>
              <a:t>" on the li</a:t>
            </a:r>
          </a:p>
          <a:p>
            <a:r>
              <a:rPr lang="en-US" dirty="0"/>
              <a:t>&lt;</a:t>
            </a:r>
            <a:r>
              <a:rPr lang="en-US" b="1" dirty="0" err="1"/>
              <a:t>li</a:t>
            </a:r>
            <a:r>
              <a:rPr lang="en-US" b="1" dirty="0"/>
              <a:t> </a:t>
            </a:r>
            <a:r>
              <a:rPr lang="en-US" b="1" dirty="0" err="1"/>
              <a:t>ng</a:t>
            </a:r>
            <a:r>
              <a:rPr lang="en-US" b="1" dirty="0"/>
              <a:t>-repeat="</a:t>
            </a:r>
            <a:r>
              <a:rPr lang="en-US" b="1" dirty="0" err="1"/>
              <a:t>todo</a:t>
            </a:r>
            <a:r>
              <a:rPr lang="en-US" b="1" dirty="0"/>
              <a:t> in </a:t>
            </a:r>
            <a:r>
              <a:rPr lang="en-US" b="1" dirty="0" err="1"/>
              <a:t>todos</a:t>
            </a:r>
            <a:r>
              <a:rPr lang="en-US" b="1" dirty="0"/>
              <a:t>" </a:t>
            </a:r>
            <a:r>
              <a:rPr lang="en-US" b="1" dirty="0" err="1"/>
              <a:t>ng</a:t>
            </a:r>
            <a:r>
              <a:rPr lang="en-US" b="1" dirty="0"/>
              <a:t>-class="{completed: </a:t>
            </a:r>
            <a:r>
              <a:rPr lang="en-US" b="1" dirty="0" err="1"/>
              <a:t>todo.completed</a:t>
            </a:r>
            <a:r>
              <a:rPr lang="en-US" b="1" dirty="0"/>
              <a:t>}"</a:t>
            </a:r>
            <a:r>
              <a:rPr lang="en-US" dirty="0"/>
              <a:t>&gt;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ng-checked  is ONE way binding</a:t>
            </a:r>
          </a:p>
          <a:p>
            <a:r>
              <a:rPr lang="en-GB" dirty="0" smtClean="0"/>
              <a:t>ng-model on type=checkbox  is 2-way-binding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79A6D6-DB25-47E3-BB0A-8FCF654362B1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/>
              <a:pPr/>
              <a:t>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2482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angularjs.org/api/ng/directive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/>
              <a:t>Angular</a:t>
            </a:r>
            <a:r>
              <a:rPr lang="fr-FR" cap="none" dirty="0"/>
              <a:t> JS : </a:t>
            </a:r>
            <a:r>
              <a:rPr lang="fr-FR" cap="none" dirty="0" smtClean="0"/>
              <a:t>Les directives</a:t>
            </a:r>
            <a:endParaRPr lang="fr-FR" cap="none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Les directives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8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Directive = </a:t>
            </a:r>
            <a:r>
              <a:rPr lang="en-GB" dirty="0" err="1" smtClean="0"/>
              <a:t>attribut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r>
              <a:rPr lang="en-GB" dirty="0" smtClean="0"/>
              <a:t> de </a:t>
            </a:r>
            <a:r>
              <a:rPr lang="en-GB" dirty="0" err="1" smtClean="0"/>
              <a:t>l’arbre</a:t>
            </a:r>
            <a:r>
              <a:rPr lang="en-GB" dirty="0" smtClean="0"/>
              <a:t> DOM.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 utiliser </a:t>
            </a:r>
            <a:r>
              <a:rPr lang="en-GB" dirty="0" err="1" smtClean="0">
                <a:sym typeface="Wingdings" panose="05000000000000000000" pitchFamily="2" charset="2"/>
              </a:rPr>
              <a:t>dans</a:t>
            </a:r>
            <a:r>
              <a:rPr lang="en-GB" dirty="0" smtClean="0">
                <a:sym typeface="Wingdings" panose="05000000000000000000" pitchFamily="2" charset="2"/>
              </a:rPr>
              <a:t> le HTML</a:t>
            </a:r>
            <a:endParaRPr lang="en-GB" dirty="0" smtClean="0"/>
          </a:p>
          <a:p>
            <a:r>
              <a:rPr lang="en-GB" dirty="0" err="1" smtClean="0"/>
              <a:t>Pourquoi</a:t>
            </a:r>
            <a:r>
              <a:rPr lang="en-GB" dirty="0" smtClean="0"/>
              <a:t> faire ?</a:t>
            </a:r>
          </a:p>
          <a:p>
            <a:pPr lvl="1"/>
            <a:r>
              <a:rPr lang="en-GB" dirty="0" err="1" smtClean="0"/>
              <a:t>Agir</a:t>
            </a:r>
            <a:r>
              <a:rPr lang="en-GB" dirty="0" smtClean="0"/>
              <a:t> sur la </a:t>
            </a:r>
            <a:r>
              <a:rPr lang="en-GB" dirty="0" err="1" smtClean="0"/>
              <a:t>vue</a:t>
            </a:r>
            <a:endParaRPr lang="en-GB" dirty="0"/>
          </a:p>
          <a:p>
            <a:pPr lvl="1"/>
            <a:r>
              <a:rPr lang="en-GB" dirty="0" err="1" smtClean="0"/>
              <a:t>Agir</a:t>
            </a:r>
            <a:r>
              <a:rPr lang="en-GB" dirty="0" smtClean="0"/>
              <a:t> sur le </a:t>
            </a:r>
            <a:r>
              <a:rPr lang="en-GB" dirty="0" err="1" smtClean="0"/>
              <a:t>modèle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Appeler</a:t>
            </a:r>
            <a:r>
              <a:rPr lang="en-GB" dirty="0" smtClean="0"/>
              <a:t> des </a:t>
            </a:r>
            <a:r>
              <a:rPr lang="en-GB" dirty="0" err="1" smtClean="0"/>
              <a:t>fonctions</a:t>
            </a:r>
            <a:r>
              <a:rPr lang="en-GB" dirty="0" smtClean="0"/>
              <a:t> JS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7506" y="637517"/>
            <a:ext cx="8045374" cy="332546"/>
          </a:xfrm>
        </p:spPr>
        <p:txBody>
          <a:bodyPr/>
          <a:lstStyle/>
          <a:p>
            <a:r>
              <a:rPr lang="en-GB" dirty="0" smtClean="0"/>
              <a:t>Principe et </a:t>
            </a:r>
            <a:r>
              <a:rPr lang="en-GB" dirty="0" err="1" smtClean="0"/>
              <a:t>objectif</a:t>
            </a:r>
            <a:r>
              <a:rPr lang="en-GB" dirty="0" smtClean="0"/>
              <a:t> des directives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2775" y="1497027"/>
            <a:ext cx="8088511" cy="4317948"/>
          </a:xfrm>
        </p:spPr>
        <p:txBody>
          <a:bodyPr/>
          <a:lstStyle/>
          <a:p>
            <a:r>
              <a:rPr lang="en-GB" dirty="0" err="1" smtClean="0"/>
              <a:t>Permet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spécifier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r>
              <a:rPr lang="en-GB" dirty="0"/>
              <a:t> à </a:t>
            </a:r>
            <a:r>
              <a:rPr lang="en-GB" dirty="0" err="1"/>
              <a:t>appeler</a:t>
            </a:r>
            <a:r>
              <a:rPr lang="en-GB" dirty="0"/>
              <a:t> </a:t>
            </a:r>
            <a:r>
              <a:rPr lang="en-GB" dirty="0" err="1"/>
              <a:t>lorsque</a:t>
            </a:r>
            <a:r>
              <a:rPr lang="en-GB" dirty="0"/>
              <a:t> </a:t>
            </a:r>
            <a:r>
              <a:rPr lang="en-GB" dirty="0" err="1"/>
              <a:t>l’objet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cliqué</a:t>
            </a:r>
            <a:r>
              <a:rPr lang="en-GB" dirty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</a:t>
            </a:r>
            <a:r>
              <a:rPr lang="en-GB" dirty="0" err="1" smtClean="0"/>
              <a:t>CLIcK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docs.angularjs.org/api/ng/directive/ngClick</a:t>
            </a:r>
            <a:endParaRPr lang="en-GB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2587807" y="2104677"/>
            <a:ext cx="3457576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dirty="0"/>
              <a:t>&lt;p </a:t>
            </a:r>
            <a:r>
              <a:rPr lang="en-US" dirty="0" smtClean="0"/>
              <a:t>ng-click="</a:t>
            </a:r>
            <a:r>
              <a:rPr lang="en-GB" dirty="0" err="1" smtClean="0"/>
              <a:t>vm.update</a:t>
            </a:r>
            <a:r>
              <a:rPr lang="en-GB" dirty="0" smtClean="0"/>
              <a:t>(film)</a:t>
            </a:r>
            <a:r>
              <a:rPr lang="en-US" dirty="0" smtClean="0"/>
              <a:t>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18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2775" y="1133438"/>
            <a:ext cx="8088511" cy="4681537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: affecter </a:t>
            </a:r>
            <a:r>
              <a:rPr lang="en-GB" dirty="0"/>
              <a:t>des </a:t>
            </a:r>
            <a:r>
              <a:rPr lang="en-GB" dirty="0" smtClean="0"/>
              <a:t>style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endParaRPr lang="en-GB" dirty="0" smtClean="0"/>
          </a:p>
          <a:p>
            <a:r>
              <a:rPr lang="en-GB" dirty="0" smtClean="0"/>
              <a:t>Syntax 1 :</a:t>
            </a:r>
            <a:br>
              <a:rPr lang="en-GB" dirty="0" smtClean="0"/>
            </a:br>
            <a:r>
              <a:rPr lang="en-GB" dirty="0" smtClean="0"/>
              <a:t>ng-class="{ </a:t>
            </a:r>
            <a:r>
              <a:rPr lang="en-GB" dirty="0" err="1" smtClean="0"/>
              <a:t>myclass</a:t>
            </a:r>
            <a:r>
              <a:rPr lang="en-GB" dirty="0" smtClean="0"/>
              <a:t> : </a:t>
            </a:r>
            <a:r>
              <a:rPr lang="en-GB" dirty="0" err="1" smtClean="0"/>
              <a:t>aboleanVar</a:t>
            </a:r>
            <a:r>
              <a:rPr lang="en-GB" dirty="0" smtClean="0"/>
              <a:t>, [myclass2 : aboleanVar2 ...]}"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Syntax 2 :</a:t>
            </a:r>
            <a:br>
              <a:rPr lang="en-GB" dirty="0" smtClean="0"/>
            </a:br>
            <a:r>
              <a:rPr lang="en-GB" dirty="0" smtClean="0"/>
              <a:t>ng-class = "</a:t>
            </a:r>
            <a:r>
              <a:rPr lang="en-GB" dirty="0" err="1" smtClean="0"/>
              <a:t>aVarContainingTheStyle</a:t>
            </a:r>
            <a:r>
              <a:rPr lang="en-GB" dirty="0" smtClean="0"/>
              <a:t>"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NG-class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https://docs.angularjs.org/api/ng/directive/ngclass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692" y="2018525"/>
            <a:ext cx="7828895" cy="10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541" y="4876367"/>
            <a:ext cx="7344978" cy="114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60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ng-model : </a:t>
            </a:r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lier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variable du </a:t>
            </a:r>
            <a:r>
              <a:rPr lang="en-GB" dirty="0" err="1" smtClean="0"/>
              <a:t>modèle</a:t>
            </a:r>
            <a:r>
              <a:rPr lang="en-GB" dirty="0" smtClean="0"/>
              <a:t>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r>
              <a:rPr lang="en-GB" dirty="0" smtClean="0"/>
              <a:t> input, select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textarea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Comportement</a:t>
            </a:r>
            <a:endParaRPr lang="en-GB" dirty="0" smtClean="0"/>
          </a:p>
          <a:p>
            <a:pPr lvl="1"/>
            <a:r>
              <a:rPr lang="en-US" dirty="0" smtClean="0"/>
              <a:t>Double Binding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err="1" smtClean="0"/>
              <a:t>Assigne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 classes CSS (</a:t>
            </a:r>
            <a:r>
              <a:rPr lang="en-US" dirty="0"/>
              <a:t>ng-valid, ng-invalid, ng-dirty, ng-pristine, ng-touched, ng-untouched, ng-empty, </a:t>
            </a:r>
            <a:r>
              <a:rPr lang="en-US" dirty="0" smtClean="0"/>
              <a:t>ng-not-empty)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NG-Model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86000" y="2201247"/>
            <a:ext cx="4629150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dirty="0" smtClean="0"/>
              <a:t>&lt;input ng-model=“user.name“ type=“text”&gt;</a:t>
            </a:r>
            <a:endParaRPr lang="fr-FR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</p:spPr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docs.angularjs.org/api/ng/directive/ngModel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044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47642"/>
            <a:ext cx="8088511" cy="4681537"/>
          </a:xfrm>
        </p:spPr>
        <p:txBody>
          <a:bodyPr/>
          <a:lstStyle/>
          <a:p>
            <a:r>
              <a:rPr lang="en-GB" dirty="0" smtClean="0"/>
              <a:t>ng-repeat : </a:t>
            </a:r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répéter</a:t>
            </a:r>
            <a:r>
              <a:rPr lang="en-GB" dirty="0" smtClean="0"/>
              <a:t> le </a:t>
            </a:r>
            <a:r>
              <a:rPr lang="en-GB" dirty="0" err="1" smtClean="0"/>
              <a:t>contenu</a:t>
            </a:r>
            <a:r>
              <a:rPr lang="en-GB" dirty="0" smtClean="0"/>
              <a:t> </a:t>
            </a:r>
            <a:r>
              <a:rPr lang="en-GB" dirty="0" err="1" smtClean="0"/>
              <a:t>d’une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NG-Repeat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55582" y="1790056"/>
            <a:ext cx="7029450" cy="1748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i="1" dirty="0" smtClean="0"/>
              <a:t>Liste de mes amis: &lt;</a:t>
            </a:r>
            <a:r>
              <a:rPr lang="fr-FR" i="1" dirty="0" err="1" smtClean="0"/>
              <a:t>ul</a:t>
            </a:r>
            <a:r>
              <a:rPr lang="fr-FR" i="1" dirty="0" smtClean="0"/>
              <a:t>&gt; </a:t>
            </a:r>
            <a:br>
              <a:rPr lang="fr-FR" i="1" dirty="0" smtClean="0"/>
            </a:br>
            <a:r>
              <a:rPr lang="fr-FR" i="1" dirty="0" smtClean="0"/>
              <a:t>    &lt;</a:t>
            </a:r>
            <a:r>
              <a:rPr lang="fr-FR" i="1" dirty="0"/>
              <a:t>li </a:t>
            </a:r>
            <a:r>
              <a:rPr lang="fr-FR" i="1" dirty="0" smtClean="0"/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ng-repeat</a:t>
            </a:r>
            <a:r>
              <a:rPr lang="fr-FR" i="1" dirty="0"/>
              <a:t>="</a:t>
            </a:r>
            <a:r>
              <a:rPr lang="fr-FR" b="1" i="1" dirty="0" err="1">
                <a:solidFill>
                  <a:schemeClr val="tx1"/>
                </a:solidFill>
              </a:rPr>
              <a:t>friend</a:t>
            </a:r>
            <a:r>
              <a:rPr lang="fr-FR" b="1" i="1" dirty="0">
                <a:solidFill>
                  <a:schemeClr val="tx1"/>
                </a:solidFill>
              </a:rPr>
              <a:t> in </a:t>
            </a:r>
            <a:r>
              <a:rPr lang="fr-FR" b="1" i="1" dirty="0" err="1" smtClean="0">
                <a:solidFill>
                  <a:schemeClr val="tx1"/>
                </a:solidFill>
              </a:rPr>
              <a:t>friends</a:t>
            </a:r>
            <a:r>
              <a:rPr lang="fr-FR" i="1" dirty="0" smtClean="0"/>
              <a:t>"&gt;</a:t>
            </a:r>
            <a:br>
              <a:rPr lang="fr-FR" i="1" dirty="0" smtClean="0"/>
            </a:br>
            <a:r>
              <a:rPr lang="fr-FR" i="1" dirty="0"/>
              <a:t> </a:t>
            </a:r>
            <a:r>
              <a:rPr lang="fr-FR" i="1" dirty="0" smtClean="0"/>
              <a:t>             [{{</a:t>
            </a:r>
            <a:r>
              <a:rPr lang="fr-FR" b="1" i="1" dirty="0" smtClean="0">
                <a:solidFill>
                  <a:schemeClr val="tx1"/>
                </a:solidFill>
              </a:rPr>
              <a:t>$</a:t>
            </a:r>
            <a:r>
              <a:rPr lang="fr-FR" b="1" i="1" dirty="0">
                <a:solidFill>
                  <a:schemeClr val="tx1"/>
                </a:solidFill>
              </a:rPr>
              <a:t>index</a:t>
            </a:r>
            <a:r>
              <a:rPr lang="fr-FR" i="1" dirty="0"/>
              <a:t> + 1}}] {{</a:t>
            </a:r>
            <a:r>
              <a:rPr lang="fr-FR" b="1" i="1" dirty="0">
                <a:solidFill>
                  <a:schemeClr val="tx1"/>
                </a:solidFill>
              </a:rPr>
              <a:t>friend</a:t>
            </a:r>
            <a:r>
              <a:rPr lang="fr-FR" i="1" dirty="0"/>
              <a:t>.name}} </a:t>
            </a:r>
            <a:r>
              <a:rPr lang="fr-FR" i="1" dirty="0" err="1"/>
              <a:t>who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{{</a:t>
            </a:r>
            <a:r>
              <a:rPr lang="fr-FR" b="1" i="1" dirty="0" err="1">
                <a:solidFill>
                  <a:schemeClr val="tx1"/>
                </a:solidFill>
              </a:rPr>
              <a:t>friend</a:t>
            </a:r>
            <a:r>
              <a:rPr lang="fr-FR" i="1" dirty="0" err="1"/>
              <a:t>.age</a:t>
            </a:r>
            <a:r>
              <a:rPr lang="fr-FR" i="1" dirty="0"/>
              <a:t>}} </a:t>
            </a:r>
            <a:r>
              <a:rPr lang="fr-FR" i="1" dirty="0" err="1"/>
              <a:t>years</a:t>
            </a:r>
            <a:r>
              <a:rPr lang="fr-FR" i="1" dirty="0"/>
              <a:t> </a:t>
            </a:r>
            <a:r>
              <a:rPr lang="fr-FR" i="1" dirty="0" err="1"/>
              <a:t>old</a:t>
            </a:r>
            <a:r>
              <a:rPr lang="fr-FR" i="1" dirty="0" smtClean="0"/>
              <a:t>.</a:t>
            </a:r>
          </a:p>
          <a:p>
            <a:r>
              <a:rPr lang="fr-FR" i="1" dirty="0"/>
              <a:t> </a:t>
            </a:r>
            <a:r>
              <a:rPr lang="fr-FR" i="1" dirty="0" smtClean="0"/>
              <a:t>   &lt;/</a:t>
            </a:r>
            <a:r>
              <a:rPr lang="fr-FR" i="1" dirty="0"/>
              <a:t>li&gt; </a:t>
            </a:r>
            <a:endParaRPr lang="fr-FR" i="1" dirty="0" smtClean="0"/>
          </a:p>
          <a:p>
            <a:r>
              <a:rPr lang="fr-FR" i="1" dirty="0" smtClean="0"/>
              <a:t>&lt;/</a:t>
            </a:r>
            <a:r>
              <a:rPr lang="fr-FR" i="1" dirty="0" err="1"/>
              <a:t>ul</a:t>
            </a:r>
            <a:r>
              <a:rPr lang="fr-FR" i="1" dirty="0"/>
              <a:t>&gt;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</p:spPr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docs.angularjs.org/api/ng/directive/ngModel</a:t>
            </a:r>
            <a:endParaRPr lang="en-GB" cap="non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55" y="3668687"/>
            <a:ext cx="647790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302" y="1225368"/>
            <a:ext cx="8088511" cy="87856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https://docs.angularjs.org/api/ng/directive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smtClean="0"/>
              <a:t>Les 64 directives standards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3" y="1674849"/>
            <a:ext cx="7076075" cy="4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>
          <a:xfrm>
            <a:off x="5665115" y="2419350"/>
            <a:ext cx="3478884" cy="3746501"/>
          </a:xfrm>
        </p:spPr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515937" y="1484312"/>
            <a:ext cx="5149177" cy="4681537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Define  </a:t>
            </a:r>
            <a:r>
              <a:rPr lang="en-GB" dirty="0"/>
              <a:t>a </a:t>
            </a:r>
            <a:r>
              <a:rPr lang="en-GB" dirty="0" err="1"/>
              <a:t>var</a:t>
            </a:r>
            <a:r>
              <a:rPr lang="en-GB" dirty="0"/>
              <a:t> named "</a:t>
            </a:r>
            <a:r>
              <a:rPr lang="en-GB" dirty="0" err="1"/>
              <a:t>todos</a:t>
            </a:r>
            <a:r>
              <a:rPr lang="en-GB" dirty="0"/>
              <a:t>" and define a few tasks in it with 2 properties : title, and completed, show the title  in the list on the HTML page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Apply the class </a:t>
            </a:r>
            <a:r>
              <a:rPr lang="en-GB" b="1" dirty="0"/>
              <a:t>#</a:t>
            </a:r>
            <a:r>
              <a:rPr lang="en-GB" b="1" dirty="0" err="1"/>
              <a:t>todo</a:t>
            </a:r>
            <a:r>
              <a:rPr lang="en-GB" b="1" dirty="0"/>
              <a:t>-list </a:t>
            </a:r>
            <a:r>
              <a:rPr lang="en-GB" b="1" dirty="0" err="1"/>
              <a:t>li</a:t>
            </a:r>
            <a:r>
              <a:rPr lang="en-GB" dirty="0" err="1"/>
              <a:t>.</a:t>
            </a:r>
            <a:r>
              <a:rPr lang="en-GB" b="1" dirty="0" err="1"/>
              <a:t>completed</a:t>
            </a:r>
            <a:r>
              <a:rPr lang="en-GB" b="1" dirty="0"/>
              <a:t> label </a:t>
            </a:r>
            <a:r>
              <a:rPr lang="en-GB" dirty="0"/>
              <a:t>using </a:t>
            </a:r>
            <a:r>
              <a:rPr lang="en-GB" dirty="0" err="1"/>
              <a:t>ng</a:t>
            </a:r>
            <a:r>
              <a:rPr lang="en-GB" dirty="0"/>
              <a:t>-class  (add 'completed' </a:t>
            </a:r>
            <a:r>
              <a:rPr lang="en-GB" dirty="0" err="1"/>
              <a:t>css</a:t>
            </a:r>
            <a:r>
              <a:rPr lang="en-GB" dirty="0"/>
              <a:t>  to the </a:t>
            </a:r>
            <a:r>
              <a:rPr lang="en-GB" dirty="0" err="1"/>
              <a:t>li</a:t>
            </a:r>
            <a:r>
              <a:rPr lang="en-GB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Show the 'completed' property for a task and enable to toggle a task from completed true </a:t>
            </a:r>
            <a:r>
              <a:rPr lang="en-GB" dirty="0">
                <a:sym typeface="Wingdings" pitchFamily="2" charset="2"/>
              </a:rPr>
              <a:t>to false, and reverse to true. (checkbox) (</a:t>
            </a:r>
            <a:r>
              <a:rPr lang="en-GB" dirty="0" err="1">
                <a:sym typeface="Wingdings" pitchFamily="2" charset="2"/>
              </a:rPr>
              <a:t>ng</a:t>
            </a:r>
            <a:r>
              <a:rPr lang="en-GB" dirty="0">
                <a:sym typeface="Wingdings" pitchFamily="2" charset="2"/>
              </a:rPr>
              <a:t>-model)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Delete a task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Add a task  ( add </a:t>
            </a:r>
            <a:r>
              <a:rPr lang="en-GB" dirty="0" err="1"/>
              <a:t>ng</a:t>
            </a:r>
            <a:r>
              <a:rPr lang="en-GB" dirty="0"/>
              <a:t>-submit on the &lt;form&gt; )</a:t>
            </a:r>
          </a:p>
          <a:p>
            <a:pPr>
              <a:buFont typeface="Arial" pitchFamily="34" charset="0"/>
              <a:buChar char="•"/>
            </a:pPr>
            <a:r>
              <a:rPr lang="en-GB" dirty="0" err="1"/>
              <a:t>UnCompleting</a:t>
            </a:r>
            <a:r>
              <a:rPr lang="en-GB" dirty="0"/>
              <a:t>/Completing all tasks by clicking on the top 'v' </a:t>
            </a:r>
            <a:r>
              <a:rPr lang="en-GB" dirty="0" smtClean="0"/>
              <a:t>arrow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Define a </a:t>
            </a:r>
            <a:r>
              <a:rPr lang="en-GB" dirty="0" smtClean="0"/>
              <a:t>function named </a:t>
            </a:r>
            <a:r>
              <a:rPr lang="en-GB" dirty="0"/>
              <a:t>"remaining" </a:t>
            </a:r>
            <a:r>
              <a:rPr lang="en-GB" dirty="0" smtClean="0"/>
              <a:t>returning the number of remaining tasks and </a:t>
            </a:r>
            <a:r>
              <a:rPr lang="en-GB" dirty="0"/>
              <a:t>show it in html</a:t>
            </a:r>
            <a:endParaRPr lang="en-GB" dirty="0"/>
          </a:p>
        </p:txBody>
      </p:sp>
      <p:pic>
        <p:nvPicPr>
          <p:cNvPr id="7" name="Picture 2" descr="http://www.procas.com/blog/wp-content/uploads/2013/05/Geek-Zon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38" y="145216"/>
            <a:ext cx="1036549" cy="103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1731">
            <a:off x="5897670" y="636081"/>
            <a:ext cx="2952328" cy="22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2248348"/>
            <a:ext cx="8712968" cy="420498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Quelle est la différence entre  ?</a:t>
            </a:r>
          </a:p>
          <a:p>
            <a:pPr marL="0" indent="0" algn="ctr">
              <a:buNone/>
            </a:pPr>
            <a:r>
              <a:rPr lang="fr-FR" sz="2800" dirty="0"/>
              <a:t>&lt;input type="</a:t>
            </a:r>
            <a:r>
              <a:rPr lang="fr-FR" sz="2800" dirty="0" err="1"/>
              <a:t>checkbox</a:t>
            </a:r>
            <a:r>
              <a:rPr lang="fr-FR" sz="2800" dirty="0"/>
              <a:t>" </a:t>
            </a:r>
            <a:r>
              <a:rPr lang="fr-FR" sz="2800" b="1" dirty="0" err="1">
                <a:solidFill>
                  <a:srgbClr val="FF0000"/>
                </a:solidFill>
              </a:rPr>
              <a:t>ng</a:t>
            </a:r>
            <a:r>
              <a:rPr lang="fr-FR" sz="2800" b="1" dirty="0">
                <a:solidFill>
                  <a:srgbClr val="FF0000"/>
                </a:solidFill>
              </a:rPr>
              <a:t>-model</a:t>
            </a:r>
            <a:r>
              <a:rPr lang="fr-FR" sz="2800" dirty="0"/>
              <a:t>="master"&gt;</a:t>
            </a:r>
          </a:p>
          <a:p>
            <a:pPr marL="0" indent="0">
              <a:buNone/>
            </a:pPr>
            <a:r>
              <a:rPr lang="fr-FR" sz="2800" dirty="0" smtClean="0"/>
              <a:t>Et</a:t>
            </a:r>
          </a:p>
          <a:p>
            <a:pPr marL="0" indent="0" algn="ctr">
              <a:buNone/>
            </a:pPr>
            <a:r>
              <a:rPr lang="fr-FR" sz="2800" dirty="0"/>
              <a:t>&lt;input type="</a:t>
            </a:r>
            <a:r>
              <a:rPr lang="fr-FR" sz="2800" dirty="0" err="1"/>
              <a:t>checkbox</a:t>
            </a:r>
            <a:r>
              <a:rPr lang="fr-FR" sz="2800" dirty="0"/>
              <a:t>" </a:t>
            </a:r>
            <a:r>
              <a:rPr lang="fr-FR" sz="2800" b="1" dirty="0" err="1">
                <a:solidFill>
                  <a:srgbClr val="FF0000"/>
                </a:solidFill>
              </a:rPr>
              <a:t>ng-checked</a:t>
            </a:r>
            <a:r>
              <a:rPr lang="fr-FR" sz="2800" dirty="0"/>
              <a:t>="master</a:t>
            </a:r>
            <a:r>
              <a:rPr lang="fr-FR" sz="2800" dirty="0" smtClean="0"/>
              <a:t>"&gt;</a:t>
            </a: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QUIZ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4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111</TotalTime>
  <Words>443</Words>
  <Application>Microsoft Office PowerPoint</Application>
  <PresentationFormat>Affichage à l'écran (4:3)</PresentationFormat>
  <Paragraphs>96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FR_Template_SopraSteria_Consulting_SopraHR</vt:lpstr>
      <vt:lpstr>Angular JS : Les directives</vt:lpstr>
      <vt:lpstr>Principe et objectif des directives</vt:lpstr>
      <vt:lpstr>NG-CLIcK</vt:lpstr>
      <vt:lpstr>NG-class</vt:lpstr>
      <vt:lpstr>NG-Model</vt:lpstr>
      <vt:lpstr>NG-Repeat</vt:lpstr>
      <vt:lpstr>Les directives</vt:lpstr>
      <vt:lpstr>TODO exercise</vt:lpstr>
      <vt:lpstr>Directives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782</cp:revision>
  <cp:lastPrinted>2016-07-06T12:01:12Z</cp:lastPrinted>
  <dcterms:created xsi:type="dcterms:W3CDTF">2015-02-11T13:34:01Z</dcterms:created>
  <dcterms:modified xsi:type="dcterms:W3CDTF">2016-11-16T12:18:08Z</dcterms:modified>
</cp:coreProperties>
</file>