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70" r:id="rId2"/>
    <p:sldId id="529" r:id="rId3"/>
    <p:sldId id="530" r:id="rId4"/>
    <p:sldId id="531" r:id="rId5"/>
    <p:sldId id="532" r:id="rId6"/>
    <p:sldId id="533" r:id="rId7"/>
    <p:sldId id="466" r:id="rId8"/>
    <p:sldId id="463" r:id="rId9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2" autoAdjust="0"/>
    <p:restoredTop sz="89881" autoAdjust="0"/>
  </p:normalViewPr>
  <p:slideViewPr>
    <p:cSldViewPr snapToGrid="0" showGuides="1">
      <p:cViewPr varScale="1">
        <p:scale>
          <a:sx n="116" d="100"/>
          <a:sy n="116" d="100"/>
        </p:scale>
        <p:origin x="1086" y="10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17/11/2016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1" b="12511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Filters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permettent de transformer les valeurs d'affichage, de filtrer ou réordonner les éléments d'une collection.</a:t>
            </a:r>
          </a:p>
          <a:p>
            <a:r>
              <a:rPr lang="fr-FR" dirty="0"/>
              <a:t>La syntaxe UNIX est utilisée :      {{ expression | </a:t>
            </a:r>
            <a:r>
              <a:rPr lang="fr-FR" dirty="0" err="1"/>
              <a:t>uppercase</a:t>
            </a:r>
            <a:r>
              <a:rPr lang="fr-FR" dirty="0"/>
              <a:t> }}</a:t>
            </a:r>
          </a:p>
          <a:p>
            <a:r>
              <a:rPr lang="fr-FR" dirty="0"/>
              <a:t>On peut chaîner les filtres :        {{ expression | </a:t>
            </a:r>
            <a:r>
              <a:rPr lang="fr-FR" dirty="0" err="1"/>
              <a:t>uppercase</a:t>
            </a:r>
            <a:r>
              <a:rPr lang="fr-FR" dirty="0"/>
              <a:t> | </a:t>
            </a:r>
            <a:r>
              <a:rPr lang="fr-FR" dirty="0" err="1"/>
              <a:t>trim</a:t>
            </a:r>
            <a:r>
              <a:rPr lang="fr-FR" dirty="0"/>
              <a:t> }}</a:t>
            </a:r>
          </a:p>
          <a:p>
            <a:r>
              <a:rPr lang="fr-FR" dirty="0"/>
              <a:t>Passer des paramètres :              {{ </a:t>
            </a:r>
            <a:r>
              <a:rPr lang="fr-FR" dirty="0" err="1"/>
              <a:t>array</a:t>
            </a:r>
            <a:r>
              <a:rPr lang="fr-FR" dirty="0"/>
              <a:t> | </a:t>
            </a:r>
            <a:r>
              <a:rPr lang="fr-FR" dirty="0" err="1"/>
              <a:t>orderBy</a:t>
            </a:r>
            <a:r>
              <a:rPr lang="fr-FR" dirty="0"/>
              <a:t>:'</a:t>
            </a:r>
            <a:r>
              <a:rPr lang="fr-FR" dirty="0" err="1"/>
              <a:t>name</a:t>
            </a:r>
            <a:r>
              <a:rPr lang="fr-FR" dirty="0"/>
              <a:t>':</a:t>
            </a:r>
            <a:r>
              <a:rPr lang="fr-FR" dirty="0" err="1"/>
              <a:t>true</a:t>
            </a:r>
            <a:r>
              <a:rPr lang="fr-FR" dirty="0"/>
              <a:t> }}</a:t>
            </a:r>
          </a:p>
          <a:p>
            <a:r>
              <a:rPr lang="fr-FR" dirty="0"/>
              <a:t>Ou encore accéder au filtre en JS :</a:t>
            </a:r>
          </a:p>
          <a:p>
            <a:pPr>
              <a:buNone/>
            </a:pPr>
            <a:r>
              <a:rPr lang="fr-FR" dirty="0"/>
              <a:t>			var </a:t>
            </a:r>
            <a:r>
              <a:rPr lang="fr-FR" dirty="0" err="1"/>
              <a:t>toUpper</a:t>
            </a:r>
            <a:r>
              <a:rPr lang="fr-FR" dirty="0"/>
              <a:t> = $</a:t>
            </a:r>
            <a:r>
              <a:rPr lang="fr-FR" dirty="0" err="1"/>
              <a:t>filter</a:t>
            </a:r>
            <a:r>
              <a:rPr lang="fr-FR" dirty="0"/>
              <a:t>('</a:t>
            </a:r>
            <a:r>
              <a:rPr lang="fr-FR" dirty="0" err="1"/>
              <a:t>uppercase</a:t>
            </a:r>
            <a:r>
              <a:rPr lang="fr-FR" dirty="0"/>
              <a:t>');</a:t>
            </a:r>
          </a:p>
          <a:p>
            <a:pPr>
              <a:buNone/>
            </a:pPr>
            <a:r>
              <a:rPr lang="fr-FR" dirty="0"/>
              <a:t>			var </a:t>
            </a:r>
            <a:r>
              <a:rPr lang="fr-FR" dirty="0" err="1"/>
              <a:t>helloInUppercase</a:t>
            </a:r>
            <a:r>
              <a:rPr lang="fr-FR" dirty="0"/>
              <a:t> = </a:t>
            </a:r>
            <a:r>
              <a:rPr lang="fr-FR" dirty="0" err="1"/>
              <a:t>toUpper</a:t>
            </a:r>
            <a:r>
              <a:rPr lang="fr-FR" dirty="0"/>
              <a:t>('hello'); // HELLO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FilteR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634437"/>
            <a:ext cx="8628062" cy="4681537"/>
          </a:xfrm>
        </p:spPr>
        <p:txBody>
          <a:bodyPr/>
          <a:lstStyle/>
          <a:p>
            <a:r>
              <a:rPr lang="fr-FR" dirty="0" err="1"/>
              <a:t>number</a:t>
            </a:r>
            <a:r>
              <a:rPr lang="fr-FR" dirty="0"/>
              <a:t> : permet de préciser le nombre de chiffres après la virgule</a:t>
            </a:r>
          </a:p>
          <a:p>
            <a:pPr lvl="1"/>
            <a:r>
              <a:rPr lang="fr-FR" dirty="0"/>
              <a:t>{{ 31.26 | </a:t>
            </a:r>
            <a:r>
              <a:rPr lang="fr-FR" dirty="0" err="1"/>
              <a:t>number</a:t>
            </a:r>
            <a:r>
              <a:rPr lang="fr-FR" dirty="0"/>
              <a:t>:1 }} // 31.3</a:t>
            </a:r>
          </a:p>
          <a:p>
            <a:pPr lvl="1"/>
            <a:r>
              <a:rPr lang="fr-FR" dirty="0"/>
              <a:t>{{ 31.26 | </a:t>
            </a:r>
            <a:r>
              <a:rPr lang="fr-FR" dirty="0" err="1"/>
              <a:t>number</a:t>
            </a:r>
            <a:r>
              <a:rPr lang="fr-FR" dirty="0"/>
              <a:t>:3 }} // 31.260</a:t>
            </a:r>
          </a:p>
          <a:p>
            <a:r>
              <a:rPr lang="fr-FR" dirty="0" err="1"/>
              <a:t>currency</a:t>
            </a:r>
            <a:r>
              <a:rPr lang="fr-FR" dirty="0"/>
              <a:t>: permet de préciser la monnaie :  { 31.26 | </a:t>
            </a:r>
            <a:r>
              <a:rPr lang="fr-FR" dirty="0" err="1"/>
              <a:t>currency</a:t>
            </a:r>
            <a:r>
              <a:rPr lang="fr-FR" dirty="0"/>
              <a:t>:'$' }} // $31.26</a:t>
            </a:r>
          </a:p>
          <a:p>
            <a:r>
              <a:rPr lang="fr-FR" dirty="0"/>
              <a:t>date : permet de </a:t>
            </a:r>
            <a:r>
              <a:rPr lang="fr-FR" dirty="0" err="1"/>
              <a:t>formatter</a:t>
            </a:r>
            <a:r>
              <a:rPr lang="fr-FR" dirty="0"/>
              <a:t> la date en passant le pattern</a:t>
            </a:r>
          </a:p>
          <a:p>
            <a:pPr lvl="1"/>
            <a:r>
              <a:rPr lang="fr-FR" dirty="0"/>
              <a:t>{{ </a:t>
            </a:r>
            <a:r>
              <a:rPr lang="fr-FR" dirty="0" err="1"/>
              <a:t>today</a:t>
            </a:r>
            <a:r>
              <a:rPr lang="fr-FR" dirty="0"/>
              <a:t> | date:'dd/MM/</a:t>
            </a:r>
            <a:r>
              <a:rPr lang="fr-FR" dirty="0" err="1"/>
              <a:t>yyyy</a:t>
            </a:r>
            <a:r>
              <a:rPr lang="fr-FR" dirty="0"/>
              <a:t>' }} // 21/05/2015</a:t>
            </a:r>
          </a:p>
          <a:p>
            <a:r>
              <a:rPr lang="fr-FR" dirty="0" err="1"/>
              <a:t>lowercase</a:t>
            </a:r>
            <a:r>
              <a:rPr lang="fr-FR" dirty="0"/>
              <a:t>/</a:t>
            </a:r>
            <a:r>
              <a:rPr lang="fr-FR" dirty="0" err="1"/>
              <a:t>uppercase</a:t>
            </a:r>
            <a:r>
              <a:rPr lang="fr-FR" dirty="0"/>
              <a:t> : convertit en minuscules ou majuscules</a:t>
            </a:r>
          </a:p>
          <a:p>
            <a:pPr lvl="1"/>
            <a:r>
              <a:rPr lang="fr-FR" dirty="0"/>
              <a:t>{{ "Jocelyn" | </a:t>
            </a:r>
            <a:r>
              <a:rPr lang="fr-FR" dirty="0" err="1"/>
              <a:t>uppercase</a:t>
            </a:r>
            <a:r>
              <a:rPr lang="fr-FR" dirty="0"/>
              <a:t> }} // JOCELYN</a:t>
            </a:r>
          </a:p>
          <a:p>
            <a:pPr lvl="1"/>
            <a:r>
              <a:rPr lang="fr-FR" dirty="0"/>
              <a:t>{{ "Jocelyn" | </a:t>
            </a:r>
            <a:r>
              <a:rPr lang="fr-FR" dirty="0" err="1"/>
              <a:t>lowercase</a:t>
            </a:r>
            <a:r>
              <a:rPr lang="fr-FR" dirty="0"/>
              <a:t> }} // </a:t>
            </a:r>
            <a:r>
              <a:rPr lang="fr-FR" dirty="0" err="1"/>
              <a:t>jocelyn</a:t>
            </a:r>
            <a:endParaRPr lang="fr-FR" dirty="0"/>
          </a:p>
          <a:p>
            <a:r>
              <a:rPr lang="fr-FR" dirty="0" err="1"/>
              <a:t>json</a:t>
            </a:r>
            <a:r>
              <a:rPr lang="fr-FR" dirty="0"/>
              <a:t> : affiche l'objet au format JSON</a:t>
            </a:r>
          </a:p>
          <a:p>
            <a:pPr lvl="1"/>
            <a:r>
              <a:rPr lang="fr-FR" dirty="0"/>
              <a:t>{{ user | </a:t>
            </a:r>
            <a:r>
              <a:rPr lang="fr-FR" dirty="0" err="1"/>
              <a:t>json</a:t>
            </a:r>
            <a:r>
              <a:rPr lang="fr-FR" dirty="0"/>
              <a:t> }} // { </a:t>
            </a:r>
            <a:r>
              <a:rPr lang="fr-FR" dirty="0" err="1"/>
              <a:t>name</a:t>
            </a:r>
            <a:r>
              <a:rPr lang="fr-FR" dirty="0"/>
              <a:t>: 'Jocelyn', </a:t>
            </a:r>
            <a:r>
              <a:rPr lang="fr-FR" dirty="0" err="1"/>
              <a:t>company</a:t>
            </a:r>
            <a:r>
              <a:rPr lang="fr-FR" dirty="0"/>
              <a:t>: '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r>
              <a:rPr lang="fr-FR" dirty="0"/>
              <a:t>' }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 NATIFS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limitTo</a:t>
            </a:r>
            <a:r>
              <a:rPr lang="fr-FR" dirty="0"/>
              <a:t> : permet de filtrer un sous-ensemble</a:t>
            </a:r>
          </a:p>
          <a:p>
            <a:pPr lvl="1"/>
            <a:r>
              <a:rPr lang="fr-FR" dirty="0"/>
              <a:t>{{ ['a', 'b', 'c'] | </a:t>
            </a:r>
            <a:r>
              <a:rPr lang="fr-FR" dirty="0" err="1"/>
              <a:t>limitTo</a:t>
            </a:r>
            <a:r>
              <a:rPr lang="fr-FR" dirty="0"/>
              <a:t>:2 }} // ['a', 'b']</a:t>
            </a:r>
          </a:p>
          <a:p>
            <a:pPr lvl="1"/>
            <a:r>
              <a:rPr lang="fr-FR" dirty="0"/>
              <a:t>{{ ['a', 'b', 'c'] | </a:t>
            </a:r>
            <a:r>
              <a:rPr lang="fr-FR" dirty="0" err="1"/>
              <a:t>limitTo</a:t>
            </a:r>
            <a:r>
              <a:rPr lang="fr-FR" dirty="0"/>
              <a:t>:-2 }} // ['b', 'c']</a:t>
            </a:r>
          </a:p>
          <a:p>
            <a:r>
              <a:rPr lang="fr-FR" dirty="0" err="1"/>
              <a:t>orderBy</a:t>
            </a:r>
            <a:r>
              <a:rPr lang="fr-FR" dirty="0"/>
              <a:t> : permet de trier les éléments</a:t>
            </a:r>
          </a:p>
          <a:p>
            <a:pPr lvl="1"/>
            <a:r>
              <a:rPr lang="fr-FR" dirty="0"/>
              <a:t>var pierre = {</a:t>
            </a:r>
            <a:r>
              <a:rPr lang="fr-FR" dirty="0" err="1"/>
              <a:t>name</a:t>
            </a:r>
            <a:r>
              <a:rPr lang="fr-FR" dirty="0"/>
              <a:t>: 'Pierre', </a:t>
            </a:r>
            <a:r>
              <a:rPr lang="fr-FR" dirty="0" err="1"/>
              <a:t>gender</a:t>
            </a:r>
            <a:r>
              <a:rPr lang="fr-FR" dirty="0"/>
              <a:t>: 'male'};</a:t>
            </a:r>
          </a:p>
          <a:p>
            <a:pPr lvl="1"/>
            <a:r>
              <a:rPr lang="fr-FR" dirty="0"/>
              <a:t>var </a:t>
            </a:r>
            <a:r>
              <a:rPr lang="fr-FR" dirty="0" err="1"/>
              <a:t>paul</a:t>
            </a:r>
            <a:r>
              <a:rPr lang="fr-FR" dirty="0"/>
              <a:t> = {</a:t>
            </a:r>
            <a:r>
              <a:rPr lang="fr-FR" dirty="0" err="1"/>
              <a:t>name</a:t>
            </a:r>
            <a:r>
              <a:rPr lang="fr-FR" dirty="0"/>
              <a:t>: 'Paul', </a:t>
            </a:r>
            <a:r>
              <a:rPr lang="fr-FR" dirty="0" err="1"/>
              <a:t>gender</a:t>
            </a:r>
            <a:r>
              <a:rPr lang="fr-FR" dirty="0"/>
              <a:t>: 'male'};</a:t>
            </a:r>
          </a:p>
          <a:p>
            <a:pPr lvl="1"/>
            <a:r>
              <a:rPr lang="fr-FR" dirty="0"/>
              <a:t>var marie = {</a:t>
            </a:r>
            <a:r>
              <a:rPr lang="fr-FR" dirty="0" err="1"/>
              <a:t>name</a:t>
            </a:r>
            <a:r>
              <a:rPr lang="fr-FR" dirty="0"/>
              <a:t>: 'Marie', </a:t>
            </a:r>
            <a:r>
              <a:rPr lang="fr-FR" dirty="0" err="1"/>
              <a:t>gender</a:t>
            </a:r>
            <a:r>
              <a:rPr lang="fr-FR" dirty="0"/>
              <a:t>: '</a:t>
            </a:r>
            <a:r>
              <a:rPr lang="fr-FR" dirty="0" err="1"/>
              <a:t>female</a:t>
            </a:r>
            <a:r>
              <a:rPr lang="fr-FR" dirty="0"/>
              <a:t>'};</a:t>
            </a:r>
          </a:p>
          <a:p>
            <a:pPr lvl="1"/>
            <a:r>
              <a:rPr lang="fr-FR" dirty="0"/>
              <a:t>var </a:t>
            </a:r>
            <a:r>
              <a:rPr lang="fr-FR" dirty="0" err="1"/>
              <a:t>julie</a:t>
            </a:r>
            <a:r>
              <a:rPr lang="fr-FR" dirty="0"/>
              <a:t> = {</a:t>
            </a:r>
            <a:r>
              <a:rPr lang="fr-FR" dirty="0" err="1"/>
              <a:t>name</a:t>
            </a:r>
            <a:r>
              <a:rPr lang="fr-FR" dirty="0"/>
              <a:t>: 'Julie', </a:t>
            </a:r>
            <a:r>
              <a:rPr lang="fr-FR" dirty="0" err="1"/>
              <a:t>gender</a:t>
            </a:r>
            <a:r>
              <a:rPr lang="fr-FR" dirty="0"/>
              <a:t>: '</a:t>
            </a:r>
            <a:r>
              <a:rPr lang="fr-FR" dirty="0" err="1"/>
              <a:t>female</a:t>
            </a:r>
            <a:r>
              <a:rPr lang="fr-FR" dirty="0"/>
              <a:t>'};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scope.persons</a:t>
            </a:r>
            <a:r>
              <a:rPr lang="fr-FR" dirty="0"/>
              <a:t> = [pierre, </a:t>
            </a:r>
            <a:r>
              <a:rPr lang="fr-FR" dirty="0" err="1"/>
              <a:t>paul</a:t>
            </a:r>
            <a:r>
              <a:rPr lang="fr-FR" dirty="0"/>
              <a:t>, marie, </a:t>
            </a:r>
            <a:r>
              <a:rPr lang="fr-FR" dirty="0" err="1"/>
              <a:t>julie</a:t>
            </a:r>
            <a:r>
              <a:rPr lang="fr-FR" dirty="0"/>
              <a:t>];</a:t>
            </a:r>
          </a:p>
          <a:p>
            <a:r>
              <a:rPr lang="fr-FR" dirty="0"/>
              <a:t>Donne :</a:t>
            </a:r>
          </a:p>
          <a:p>
            <a:pPr lvl="1"/>
            <a:r>
              <a:rPr lang="fr-FR" dirty="0"/>
              <a:t>{{ </a:t>
            </a:r>
            <a:r>
              <a:rPr lang="fr-FR" dirty="0" err="1"/>
              <a:t>persons</a:t>
            </a:r>
            <a:r>
              <a:rPr lang="fr-FR" dirty="0"/>
              <a:t> | </a:t>
            </a:r>
            <a:r>
              <a:rPr lang="fr-FR" dirty="0" err="1"/>
              <a:t>orderBy</a:t>
            </a:r>
            <a:r>
              <a:rPr lang="fr-FR" dirty="0"/>
              <a:t>: '</a:t>
            </a:r>
            <a:r>
              <a:rPr lang="fr-FR" dirty="0" err="1"/>
              <a:t>name</a:t>
            </a:r>
            <a:r>
              <a:rPr lang="fr-FR" dirty="0"/>
              <a:t>'}} // Julie, Marie, Paul, Pierre</a:t>
            </a:r>
          </a:p>
          <a:p>
            <a:pPr lvl="1"/>
            <a:r>
              <a:rPr lang="fr-FR" dirty="0"/>
              <a:t>{{ </a:t>
            </a:r>
            <a:r>
              <a:rPr lang="fr-FR" dirty="0" err="1"/>
              <a:t>persons</a:t>
            </a:r>
            <a:r>
              <a:rPr lang="fr-FR" dirty="0"/>
              <a:t> | </a:t>
            </a:r>
            <a:r>
              <a:rPr lang="fr-FR" dirty="0" err="1"/>
              <a:t>orderBy</a:t>
            </a:r>
            <a:r>
              <a:rPr lang="fr-FR" dirty="0"/>
              <a:t>: ['</a:t>
            </a:r>
            <a:r>
              <a:rPr lang="fr-FR" dirty="0" err="1"/>
              <a:t>gender</a:t>
            </a:r>
            <a:r>
              <a:rPr lang="fr-FR" dirty="0"/>
              <a:t>', '-</a:t>
            </a:r>
            <a:r>
              <a:rPr lang="fr-FR" dirty="0" err="1"/>
              <a:t>name</a:t>
            </a:r>
            <a:r>
              <a:rPr lang="fr-FR" dirty="0"/>
              <a:t>']}}// Marie, Julie, Pierre, Paul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 TABLEAUX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Agit sur un tableau pour en retourner un sous-ensemble</a:t>
            </a:r>
          </a:p>
          <a:p>
            <a:r>
              <a:rPr lang="fr-FR" dirty="0"/>
              <a:t>Retient tout élément du tableau ayant une propriété contenant la chaîne de caractères recherchée</a:t>
            </a:r>
          </a:p>
          <a:p>
            <a:pPr lvl="1"/>
            <a:endParaRPr lang="fr-FR" dirty="0"/>
          </a:p>
          <a:p>
            <a:pPr lvl="1">
              <a:buNone/>
            </a:pPr>
            <a:r>
              <a:rPr lang="fr-FR" dirty="0"/>
              <a:t>&lt;input type="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/>
              <a:t>ng</a:t>
            </a:r>
            <a:r>
              <a:rPr lang="fr-FR" dirty="0"/>
              <a:t>-model="</a:t>
            </a:r>
            <a:r>
              <a:rPr lang="fr-FR" dirty="0" err="1"/>
              <a:t>mysearch</a:t>
            </a:r>
            <a:r>
              <a:rPr lang="fr-FR" dirty="0"/>
              <a:t>"/&gt;</a:t>
            </a:r>
          </a:p>
          <a:p>
            <a:pPr lvl="1">
              <a:buNone/>
            </a:pPr>
            <a:r>
              <a:rPr lang="fr-FR" dirty="0"/>
              <a:t>&lt;tr </a:t>
            </a:r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err="1"/>
              <a:t>repeat</a:t>
            </a:r>
            <a:r>
              <a:rPr lang="fr-FR" dirty="0"/>
              <a:t>="</a:t>
            </a:r>
            <a:r>
              <a:rPr lang="fr-FR" dirty="0" err="1"/>
              <a:t>person</a:t>
            </a:r>
            <a:r>
              <a:rPr lang="fr-FR" dirty="0"/>
              <a:t> in </a:t>
            </a:r>
            <a:r>
              <a:rPr lang="fr-FR" dirty="0" err="1"/>
              <a:t>persons</a:t>
            </a:r>
            <a:r>
              <a:rPr lang="fr-FR" dirty="0"/>
              <a:t> | </a:t>
            </a:r>
            <a:r>
              <a:rPr lang="fr-FR" dirty="0" err="1"/>
              <a:t>filter:mysearch</a:t>
            </a:r>
            <a:r>
              <a:rPr lang="fr-FR" dirty="0"/>
              <a:t>"&gt;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Ou sur un propriété spécifique :</a:t>
            </a:r>
          </a:p>
          <a:p>
            <a:pPr lvl="1"/>
            <a:endParaRPr lang="fr-FR" dirty="0"/>
          </a:p>
          <a:p>
            <a:pPr lvl="1">
              <a:buNone/>
            </a:pPr>
            <a:r>
              <a:rPr lang="fr-FR" dirty="0"/>
              <a:t>&lt;input type="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/>
              <a:t>ng</a:t>
            </a:r>
            <a:r>
              <a:rPr lang="fr-FR" dirty="0"/>
              <a:t>-model="</a:t>
            </a:r>
            <a:r>
              <a:rPr lang="fr-FR" dirty="0" err="1"/>
              <a:t>mysearch</a:t>
            </a:r>
            <a:r>
              <a:rPr lang="fr-FR" dirty="0"/>
              <a:t>"/&gt;</a:t>
            </a:r>
          </a:p>
          <a:p>
            <a:pPr lvl="1">
              <a:buNone/>
            </a:pPr>
            <a:r>
              <a:rPr lang="fr-FR" dirty="0"/>
              <a:t>&lt;tr </a:t>
            </a:r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err="1"/>
              <a:t>repeat</a:t>
            </a:r>
            <a:r>
              <a:rPr lang="fr-FR" dirty="0"/>
              <a:t>="</a:t>
            </a:r>
            <a:r>
              <a:rPr lang="fr-FR" dirty="0" err="1"/>
              <a:t>person</a:t>
            </a:r>
            <a:r>
              <a:rPr lang="fr-FR" dirty="0"/>
              <a:t> in </a:t>
            </a:r>
            <a:r>
              <a:rPr lang="fr-FR" dirty="0" err="1"/>
              <a:t>persons</a:t>
            </a:r>
            <a:r>
              <a:rPr lang="fr-FR" dirty="0"/>
              <a:t> | </a:t>
            </a:r>
            <a:r>
              <a:rPr lang="fr-FR" dirty="0" err="1"/>
              <a:t>filter</a:t>
            </a:r>
            <a:r>
              <a:rPr lang="fr-FR" dirty="0"/>
              <a:t>:  { </a:t>
            </a:r>
            <a:r>
              <a:rPr lang="fr-FR" dirty="0" err="1"/>
              <a:t>name</a:t>
            </a:r>
            <a:r>
              <a:rPr lang="fr-FR" dirty="0"/>
              <a:t> : </a:t>
            </a:r>
            <a:r>
              <a:rPr lang="fr-FR" dirty="0" err="1"/>
              <a:t>mysearch</a:t>
            </a:r>
            <a:r>
              <a:rPr lang="fr-FR" dirty="0"/>
              <a:t> }"&gt;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r>
              <a:rPr lang="fr-FR" dirty="0"/>
              <a:t>ou de même : </a:t>
            </a:r>
          </a:p>
          <a:p>
            <a:pPr lvl="1">
              <a:buNone/>
            </a:pPr>
            <a:r>
              <a:rPr lang="fr-FR" dirty="0"/>
              <a:t>&lt;input type="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/>
              <a:t>ng</a:t>
            </a:r>
            <a:r>
              <a:rPr lang="fr-FR" dirty="0"/>
              <a:t>-model="mysearch.name"/&gt;</a:t>
            </a:r>
          </a:p>
          <a:p>
            <a:pPr lvl="1">
              <a:buNone/>
            </a:pPr>
            <a:r>
              <a:rPr lang="fr-FR" dirty="0"/>
              <a:t>&lt;tr </a:t>
            </a:r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err="1"/>
              <a:t>repeat</a:t>
            </a:r>
            <a:r>
              <a:rPr lang="fr-FR" dirty="0"/>
              <a:t>="</a:t>
            </a:r>
            <a:r>
              <a:rPr lang="fr-FR" dirty="0" err="1"/>
              <a:t>person</a:t>
            </a:r>
            <a:r>
              <a:rPr lang="fr-FR" dirty="0"/>
              <a:t> in </a:t>
            </a:r>
            <a:r>
              <a:rPr lang="fr-FR" dirty="0" err="1"/>
              <a:t>persons</a:t>
            </a:r>
            <a:r>
              <a:rPr lang="fr-FR" dirty="0"/>
              <a:t> | </a:t>
            </a:r>
            <a:r>
              <a:rPr lang="fr-FR" dirty="0" err="1"/>
              <a:t>filter:mysearch</a:t>
            </a:r>
            <a:r>
              <a:rPr lang="fr-FR" dirty="0"/>
              <a:t>"&gt;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DYNAMIQUE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 au niveau du module en utilisant le mot clé '</a:t>
            </a:r>
            <a:r>
              <a:rPr lang="fr-FR" dirty="0" err="1"/>
              <a:t>filter</a:t>
            </a:r>
            <a:r>
              <a:rPr lang="fr-FR" dirty="0"/>
              <a:t>'</a:t>
            </a:r>
          </a:p>
          <a:p>
            <a:r>
              <a:rPr lang="fr-FR" dirty="0"/>
              <a:t>Une fonction de filtrage renvoie une autre fonction qui prend en paramètre l'élément à filtrer</a:t>
            </a:r>
          </a:p>
          <a:p>
            <a:pPr lvl="1">
              <a:buNone/>
            </a:pPr>
            <a:r>
              <a:rPr lang="fr-FR" dirty="0" err="1"/>
              <a:t>angular</a:t>
            </a:r>
            <a:r>
              <a:rPr lang="fr-FR" dirty="0"/>
              <a:t> </a:t>
            </a:r>
          </a:p>
          <a:p>
            <a:pPr lvl="1">
              <a:buNone/>
            </a:pPr>
            <a:r>
              <a:rPr lang="fr-FR" dirty="0"/>
              <a:t>	.module('</a:t>
            </a:r>
            <a:r>
              <a:rPr lang="fr-FR" dirty="0" err="1"/>
              <a:t>filterapp</a:t>
            </a:r>
            <a:r>
              <a:rPr lang="fr-FR" dirty="0"/>
              <a:t>', [])</a:t>
            </a:r>
          </a:p>
          <a:p>
            <a:pPr lvl="1">
              <a:buNone/>
            </a:pPr>
            <a:r>
              <a:rPr lang="fr-FR" dirty="0"/>
              <a:t>	.</a:t>
            </a:r>
            <a:r>
              <a:rPr lang="fr-FR" dirty="0" err="1"/>
              <a:t>controller</a:t>
            </a:r>
            <a:r>
              <a:rPr lang="fr-FR" dirty="0"/>
              <a:t>('</a:t>
            </a:r>
            <a:r>
              <a:rPr lang="fr-FR" dirty="0" err="1"/>
              <a:t>FilterCtrl</a:t>
            </a:r>
            <a:r>
              <a:rPr lang="fr-FR" dirty="0"/>
              <a:t>', </a:t>
            </a:r>
            <a:r>
              <a:rPr lang="fr-FR" dirty="0" err="1"/>
              <a:t>function</a:t>
            </a:r>
            <a:r>
              <a:rPr lang="fr-FR" dirty="0"/>
              <a:t> ($scope) {</a:t>
            </a:r>
          </a:p>
          <a:p>
            <a:pPr lvl="1">
              <a:buNone/>
            </a:pPr>
            <a:r>
              <a:rPr lang="fr-FR" dirty="0"/>
              <a:t>		$scope.name = "";</a:t>
            </a:r>
          </a:p>
          <a:p>
            <a:pPr lvl="1">
              <a:buNone/>
            </a:pPr>
            <a:r>
              <a:rPr lang="fr-FR" dirty="0"/>
              <a:t>	})</a:t>
            </a:r>
          </a:p>
          <a:p>
            <a:pPr lvl="1">
              <a:buNone/>
            </a:pPr>
            <a:r>
              <a:rPr lang="fr-FR" dirty="0"/>
              <a:t>	.</a:t>
            </a:r>
            <a:r>
              <a:rPr lang="fr-FR" dirty="0" err="1"/>
              <a:t>filter</a:t>
            </a:r>
            <a:r>
              <a:rPr lang="fr-FR" dirty="0"/>
              <a:t>('reverse', </a:t>
            </a:r>
            <a:r>
              <a:rPr lang="fr-FR" dirty="0" err="1"/>
              <a:t>function</a:t>
            </a:r>
            <a:r>
              <a:rPr lang="fr-FR" dirty="0"/>
              <a:t> () {</a:t>
            </a:r>
          </a:p>
          <a:p>
            <a:pPr lvl="2">
              <a:buNone/>
            </a:pPr>
            <a:r>
              <a:rPr lang="fr-FR" dirty="0"/>
              <a:t>	return </a:t>
            </a:r>
            <a:r>
              <a:rPr lang="fr-FR" dirty="0" err="1"/>
              <a:t>function</a:t>
            </a:r>
            <a:r>
              <a:rPr lang="fr-FR" dirty="0"/>
              <a:t> (</a:t>
            </a:r>
            <a:r>
              <a:rPr lang="fr-FR" dirty="0" err="1"/>
              <a:t>text</a:t>
            </a:r>
            <a:r>
              <a:rPr lang="fr-FR" dirty="0"/>
              <a:t>) {</a:t>
            </a:r>
          </a:p>
          <a:p>
            <a:pPr lvl="2">
              <a:buNone/>
            </a:pPr>
            <a:r>
              <a:rPr lang="fr-FR" dirty="0"/>
              <a:t>		return </a:t>
            </a:r>
            <a:r>
              <a:rPr lang="fr-FR" dirty="0" err="1"/>
              <a:t>text.split</a:t>
            </a:r>
            <a:r>
              <a:rPr lang="fr-FR" dirty="0"/>
              <a:t>("").reverse().</a:t>
            </a:r>
            <a:r>
              <a:rPr lang="fr-FR" dirty="0" err="1"/>
              <a:t>join</a:t>
            </a:r>
            <a:r>
              <a:rPr lang="fr-FR" dirty="0"/>
              <a:t>("");</a:t>
            </a:r>
          </a:p>
          <a:p>
            <a:pPr lvl="2">
              <a:buNone/>
            </a:pPr>
            <a:r>
              <a:rPr lang="fr-FR" dirty="0"/>
              <a:t>	};</a:t>
            </a:r>
          </a:p>
          <a:p>
            <a:pPr lvl="2">
              <a:buNone/>
            </a:pPr>
            <a:r>
              <a:rPr lang="fr-FR" dirty="0"/>
              <a:t>});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 PERSONNALISÉS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562986"/>
            <a:ext cx="6277822" cy="122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1163" y="1236663"/>
            <a:ext cx="8247062" cy="2984464"/>
          </a:xfrm>
        </p:spPr>
        <p:txBody>
          <a:bodyPr/>
          <a:lstStyle/>
          <a:p>
            <a:r>
              <a:rPr lang="en-US" sz="1800" dirty="0"/>
              <a:t>The filter named 'filter' could be injected by its full angular name :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dirty="0" err="1">
                <a:solidFill>
                  <a:srgbClr val="FF0000"/>
                </a:solidFill>
              </a:rPr>
              <a:t>filterFilter</a:t>
            </a:r>
            <a:r>
              <a:rPr lang="en-US" sz="1800" dirty="0"/>
              <a:t>'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for our 'reverse' filter =&gt; '</a:t>
            </a:r>
            <a:r>
              <a:rPr lang="en-US" sz="1600" dirty="0" err="1"/>
              <a:t>reverseFilter</a:t>
            </a:r>
            <a:r>
              <a:rPr lang="en-US" sz="1600" dirty="0"/>
              <a:t>' is the long name and 'reverse' the short name</a:t>
            </a:r>
          </a:p>
          <a:p>
            <a:r>
              <a:rPr lang="en-US" sz="1800" dirty="0"/>
              <a:t>Solution 2 : inject  $filter and use the short (HTML) filter name   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Filtering and Array creates a new Array with shared Objects and copied primitives</a:t>
            </a:r>
          </a:p>
          <a:p>
            <a:endParaRPr lang="en-US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in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6080051" y="1820886"/>
            <a:ext cx="950091" cy="207940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59129" y="2392386"/>
            <a:ext cx="950091" cy="207940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2074" y="4284922"/>
            <a:ext cx="6182821" cy="153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à coins arrondis 11"/>
          <p:cNvSpPr/>
          <p:nvPr/>
        </p:nvSpPr>
        <p:spPr>
          <a:xfrm>
            <a:off x="6013157" y="4550734"/>
            <a:ext cx="802314" cy="223284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78333" y="5137792"/>
            <a:ext cx="1399884" cy="239402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>
          <a:xfrm>
            <a:off x="5665115" y="2419350"/>
            <a:ext cx="3478884" cy="3746501"/>
          </a:xfrm>
        </p:spPr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515938" y="1484312"/>
            <a:ext cx="4818062" cy="4681537"/>
          </a:xfrm>
        </p:spPr>
        <p:txBody>
          <a:bodyPr>
            <a:normAutofit/>
          </a:bodyPr>
          <a:lstStyle/>
          <a:p>
            <a:r>
              <a:rPr lang="en-GB" dirty="0"/>
              <a:t>Steps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Afficher les tâches en majuscules</a:t>
            </a:r>
          </a:p>
          <a:p>
            <a:pPr marL="473075" lvl="1" indent="0">
              <a:buNone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Filtrer via les boutons les tâches actives, complètes ou ne pas appliquer de filtre.</a:t>
            </a:r>
            <a:br>
              <a:rPr lang="fr-FR" dirty="0"/>
            </a:br>
            <a:r>
              <a:rPr lang="fr-FR" dirty="0"/>
              <a:t>Appliquer le </a:t>
            </a:r>
            <a:r>
              <a:rPr lang="fr-FR" dirty="0" err="1"/>
              <a:t>css</a:t>
            </a:r>
            <a:r>
              <a:rPr lang="fr-FR" dirty="0"/>
              <a:t> : </a:t>
            </a:r>
            <a:br>
              <a:rPr lang="fr-FR" dirty="0"/>
            </a:br>
            <a:r>
              <a:rPr lang="fr-FR" b="1" dirty="0"/>
              <a:t> #</a:t>
            </a:r>
            <a:r>
              <a:rPr lang="fr-FR" b="1" dirty="0" err="1"/>
              <a:t>filters</a:t>
            </a:r>
            <a:r>
              <a:rPr lang="fr-FR" b="1" dirty="0"/>
              <a:t> li </a:t>
            </a:r>
            <a:r>
              <a:rPr lang="fr-FR" b="1" dirty="0" err="1"/>
              <a:t>a</a:t>
            </a:r>
            <a:r>
              <a:rPr lang="fr-FR" dirty="0" err="1"/>
              <a:t>.</a:t>
            </a:r>
            <a:r>
              <a:rPr lang="fr-FR" b="1" dirty="0" err="1"/>
              <a:t>selected</a:t>
            </a:r>
            <a:r>
              <a:rPr lang="fr-FR" b="1" dirty="0"/>
              <a:t> </a:t>
            </a:r>
            <a:r>
              <a:rPr lang="fr-FR" dirty="0"/>
              <a:t>sur le bouton du filtre actif représenté par l'</a:t>
            </a:r>
            <a:r>
              <a:rPr lang="fr-FR" dirty="0" err="1"/>
              <a:t>élement</a:t>
            </a:r>
            <a:r>
              <a:rPr lang="fr-FR" dirty="0"/>
              <a:t> &lt;a&gt;</a:t>
            </a:r>
          </a:p>
          <a:p>
            <a:pPr marL="473075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10</TotalTime>
  <Words>573</Words>
  <Application>Microsoft Office PowerPoint</Application>
  <PresentationFormat>Affichage à l'écran (4:3)</PresentationFormat>
  <Paragraphs>94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FilteR</vt:lpstr>
      <vt:lpstr>FILTRES NATIFS</vt:lpstr>
      <vt:lpstr>FILTRAGE DE TABLEAUX</vt:lpstr>
      <vt:lpstr>FILTRAGE DYNAMIQUE</vt:lpstr>
      <vt:lpstr>FILTRES PERSONNALISÉS</vt:lpstr>
      <vt:lpstr>Filter in js</vt:lpstr>
      <vt:lpstr>TODO filter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774</cp:revision>
  <cp:lastPrinted>2016-07-06T12:01:12Z</cp:lastPrinted>
  <dcterms:created xsi:type="dcterms:W3CDTF">2015-02-11T13:34:01Z</dcterms:created>
  <dcterms:modified xsi:type="dcterms:W3CDTF">2016-11-17T21:11:28Z</dcterms:modified>
</cp:coreProperties>
</file>