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0" r:id="rId2"/>
    <p:sldId id="430" r:id="rId3"/>
    <p:sldId id="412" r:id="rId4"/>
    <p:sldId id="413" r:id="rId5"/>
    <p:sldId id="415" r:id="rId6"/>
    <p:sldId id="416" r:id="rId7"/>
    <p:sldId id="421" r:id="rId8"/>
    <p:sldId id="414" r:id="rId9"/>
    <p:sldId id="417" r:id="rId10"/>
    <p:sldId id="418" r:id="rId11"/>
    <p:sldId id="423" r:id="rId12"/>
    <p:sldId id="428" r:id="rId13"/>
    <p:sldId id="431" r:id="rId14"/>
    <p:sldId id="432" r:id="rId15"/>
    <p:sldId id="424" r:id="rId16"/>
    <p:sldId id="425" r:id="rId17"/>
    <p:sldId id="426" r:id="rId18"/>
    <p:sldId id="427" r:id="rId1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30"/>
            <p14:sldId id="412"/>
            <p14:sldId id="413"/>
            <p14:sldId id="415"/>
            <p14:sldId id="416"/>
            <p14:sldId id="421"/>
            <p14:sldId id="414"/>
            <p14:sldId id="417"/>
            <p14:sldId id="418"/>
            <p14:sldId id="423"/>
            <p14:sldId id="428"/>
            <p14:sldId id="431"/>
            <p14:sldId id="432"/>
            <p14:sldId id="424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1434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20/11/2016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ower-nexus3-resolv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npmjs.com/" TargetMode="External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pm-check-updat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org/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wer.io/" TargetMode="External"/><Relationship Id="rId2" Type="http://schemas.openxmlformats.org/officeDocument/2006/relationships/hyperlink" Target="http://bower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manager : </a:t>
            </a:r>
            <a:r>
              <a:rPr lang="fr-FR" dirty="0" err="1" smtClean="0"/>
              <a:t>npm</a:t>
            </a:r>
            <a:r>
              <a:rPr lang="fr-FR" dirty="0" smtClean="0"/>
              <a:t> &amp; </a:t>
            </a:r>
            <a:r>
              <a:rPr lang="fr-FR" dirty="0" err="1" smtClean="0"/>
              <a:t>bower</a:t>
            </a:r>
            <a:endParaRPr lang="fr-FR" dirty="0"/>
          </a:p>
        </p:txBody>
      </p:sp>
      <p:pic>
        <p:nvPicPr>
          <p:cNvPr id="9" name="Espace réservé pour une image  8" descr="blog_feature_image_double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849" b="1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bower.json</a:t>
            </a:r>
            <a:r>
              <a:rPr lang="fr-FR" dirty="0" smtClean="0"/>
              <a:t> (</a:t>
            </a:r>
            <a:r>
              <a:rPr lang="fr-FR" dirty="0" err="1" smtClean="0"/>
              <a:t>app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 descr="C:\Users\YCE\Documents\My Screen Captures\PrtScr capture_10.png"/>
          <p:cNvPicPr>
            <a:picLocks noChangeAspect="1" noChangeArrowheads="1"/>
          </p:cNvPicPr>
          <p:nvPr/>
        </p:nvPicPr>
        <p:blipFill>
          <a:blip r:embed="rId2"/>
          <a:srcRect b="12826"/>
          <a:stretch>
            <a:fillRect/>
          </a:stretch>
        </p:blipFill>
        <p:spPr bwMode="auto">
          <a:xfrm>
            <a:off x="1792415" y="1326507"/>
            <a:ext cx="5127368" cy="5346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Files in « main » </a:t>
            </a:r>
            <a:r>
              <a:rPr lang="fr-FR" dirty="0" err="1" smtClean="0"/>
              <a:t>property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in the 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Manually</a:t>
            </a:r>
            <a:endParaRPr lang="fr-FR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(ex: </a:t>
            </a:r>
            <a:r>
              <a:rPr lang="fr-FR" dirty="0" err="1" smtClean="0"/>
              <a:t>gulp</a:t>
            </a:r>
            <a:r>
              <a:rPr lang="fr-FR" dirty="0" smtClean="0"/>
              <a:t>-</a:t>
            </a:r>
            <a:r>
              <a:rPr lang="fr-FR" dirty="0" err="1" smtClean="0"/>
              <a:t>inject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bower.json</a:t>
            </a:r>
            <a:r>
              <a:rPr lang="fr-FR" dirty="0" smtClean="0"/>
              <a:t> (LIB)</a:t>
            </a:r>
            <a:endParaRPr lang="fr-FR" dirty="0"/>
          </a:p>
        </p:txBody>
      </p:sp>
      <p:pic>
        <p:nvPicPr>
          <p:cNvPr id="5122" name="Picture 2" descr="C:\Users\YCE\Documents\My Screen Captures\PrtScr capture_11.png"/>
          <p:cNvPicPr>
            <a:picLocks noChangeAspect="1" noChangeArrowheads="1"/>
          </p:cNvPicPr>
          <p:nvPr/>
        </p:nvPicPr>
        <p:blipFill>
          <a:blip r:embed="rId2"/>
          <a:srcRect r="14744"/>
          <a:stretch>
            <a:fillRect/>
          </a:stretch>
        </p:blipFill>
        <p:spPr bwMode="auto">
          <a:xfrm>
            <a:off x="324278" y="1650228"/>
            <a:ext cx="8411949" cy="3267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must have a valid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Command: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published code is uploaded to the </a:t>
            </a:r>
            <a:r>
              <a:rPr lang="en-US" dirty="0" err="1" smtClean="0"/>
              <a:t>npm</a:t>
            </a:r>
            <a:r>
              <a:rPr lang="en-US" dirty="0" smtClean="0"/>
              <a:t> registry</a:t>
            </a:r>
          </a:p>
          <a:p>
            <a:r>
              <a:rPr lang="en-US" dirty="0" smtClean="0"/>
              <a:t>This must be done every time you tag a version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2515521"/>
            <a:ext cx="820102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must have a valid </a:t>
            </a:r>
            <a:r>
              <a:rPr lang="en-US" dirty="0" err="1" smtClean="0"/>
              <a:t>bower.json</a:t>
            </a:r>
            <a:endParaRPr lang="en-US" dirty="0" smtClean="0"/>
          </a:p>
          <a:p>
            <a:r>
              <a:rPr lang="en-US" dirty="0" smtClean="0"/>
              <a:t>Command: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Bower registry only store the </a:t>
            </a:r>
            <a:r>
              <a:rPr lang="en-US" dirty="0" err="1" smtClean="0"/>
              <a:t>git</a:t>
            </a:r>
            <a:r>
              <a:rPr lang="en-US" dirty="0" smtClean="0"/>
              <a:t> endpoint</a:t>
            </a:r>
          </a:p>
          <a:p>
            <a:r>
              <a:rPr lang="en-US" dirty="0" smtClean="0"/>
              <a:t>Every tag on the </a:t>
            </a:r>
            <a:r>
              <a:rPr lang="en-US" dirty="0" err="1" smtClean="0"/>
              <a:t>git</a:t>
            </a:r>
            <a:r>
              <a:rPr lang="en-US" dirty="0" smtClean="0"/>
              <a:t> project is available as a tag in the bower registry</a:t>
            </a:r>
          </a:p>
          <a:p>
            <a:r>
              <a:rPr lang="en-US" dirty="0" smtClean="0"/>
              <a:t>Must be done only once, just push a </a:t>
            </a:r>
            <a:r>
              <a:rPr lang="en-US" dirty="0" err="1" smtClean="0"/>
              <a:t>git</a:t>
            </a:r>
            <a:r>
              <a:rPr lang="en-US" dirty="0" smtClean="0"/>
              <a:t> tag to create a new version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bower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7" y="2515372"/>
            <a:ext cx="6543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an </a:t>
            </a:r>
            <a:r>
              <a:rPr lang="en-US" dirty="0" err="1" smtClean="0"/>
              <a:t>on-premise</a:t>
            </a:r>
            <a:r>
              <a:rPr lang="en-US" dirty="0" smtClean="0"/>
              <a:t> registry?</a:t>
            </a:r>
          </a:p>
          <a:p>
            <a:pPr lvl="1"/>
            <a:r>
              <a:rPr lang="en-US" dirty="0" smtClean="0"/>
              <a:t>Proxy repository:</a:t>
            </a:r>
          </a:p>
          <a:p>
            <a:pPr lvl="2"/>
            <a:r>
              <a:rPr lang="en-US" dirty="0" smtClean="0"/>
              <a:t>Keep build servers from accessing internet</a:t>
            </a:r>
          </a:p>
          <a:p>
            <a:pPr lvl="2"/>
            <a:r>
              <a:rPr lang="en-US" dirty="0" smtClean="0"/>
              <a:t>Limit bandwidth usage</a:t>
            </a:r>
          </a:p>
          <a:p>
            <a:pPr lvl="1"/>
            <a:r>
              <a:rPr lang="en-US" dirty="0" smtClean="0"/>
              <a:t>Hosted repository:</a:t>
            </a:r>
          </a:p>
          <a:p>
            <a:pPr lvl="2"/>
            <a:r>
              <a:rPr lang="en-US" dirty="0" smtClean="0"/>
              <a:t>Works with </a:t>
            </a:r>
            <a:r>
              <a:rPr lang="en-US" dirty="0" err="1" smtClean="0"/>
              <a:t>on-premise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endpoint</a:t>
            </a:r>
          </a:p>
          <a:p>
            <a:r>
              <a:rPr lang="en-US" dirty="0" smtClean="0"/>
              <a:t>Nexus can be used as custom registry for frontend dependencies</a:t>
            </a:r>
          </a:p>
          <a:p>
            <a:pPr lvl="1"/>
            <a:r>
              <a:rPr lang="en-US" dirty="0" smtClean="0"/>
              <a:t>Version 2 &amp; 3 for </a:t>
            </a:r>
            <a:r>
              <a:rPr lang="en-US" dirty="0" err="1" smtClean="0"/>
              <a:t>npm</a:t>
            </a:r>
            <a:r>
              <a:rPr lang="en-US" dirty="0" smtClean="0"/>
              <a:t> registry</a:t>
            </a:r>
          </a:p>
          <a:p>
            <a:pPr lvl="1"/>
            <a:r>
              <a:rPr lang="en-US" dirty="0" smtClean="0"/>
              <a:t>Version 3 only for bower registry</a:t>
            </a:r>
          </a:p>
          <a:p>
            <a:pPr lvl="1"/>
            <a:endParaRPr lang="en-US" dirty="0"/>
          </a:p>
          <a:p>
            <a:r>
              <a:rPr lang="en-US" dirty="0" smtClean="0"/>
              <a:t>Bower does not natively support custom registry: bower-nexus3-resolver must </a:t>
            </a:r>
            <a:r>
              <a:rPr lang="en-US" dirty="0"/>
              <a:t>be installed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www.npmjs.com/package/bower-nexus3-resolver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registry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0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Format: X.Y.Z (</a:t>
            </a:r>
            <a:r>
              <a:rPr lang="fr-FR" dirty="0" err="1" smtClean="0"/>
              <a:t>Major.Minor.Patch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MAJOR version when you make incompatible API changes,</a:t>
            </a:r>
          </a:p>
          <a:p>
            <a:pPr lvl="1"/>
            <a:r>
              <a:rPr lang="en-US" dirty="0" smtClean="0"/>
              <a:t>MINOR version when you add functionality in a backwards-compatible manner, and</a:t>
            </a:r>
          </a:p>
          <a:p>
            <a:pPr lvl="1"/>
            <a:r>
              <a:rPr lang="en-US" dirty="0" smtClean="0"/>
              <a:t>PATCH version when you make backwards-compatible bug fixes.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Ranges:</a:t>
            </a:r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Semver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C:\Users\YCE\Documents\My Screen Captures\PrtScr capture_12.png"/>
          <p:cNvPicPr>
            <a:picLocks noChangeAspect="1" noChangeArrowheads="1"/>
          </p:cNvPicPr>
          <p:nvPr/>
        </p:nvPicPr>
        <p:blipFill>
          <a:blip r:embed="rId2"/>
          <a:srcRect r="5413"/>
          <a:stretch>
            <a:fillRect/>
          </a:stretch>
        </p:blipFill>
        <p:spPr bwMode="auto">
          <a:xfrm>
            <a:off x="273696" y="4110725"/>
            <a:ext cx="8561386" cy="180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in </a:t>
            </a:r>
            <a:r>
              <a:rPr lang="fr-FR" dirty="0" err="1" smtClean="0"/>
              <a:t>doubt</a:t>
            </a:r>
            <a:r>
              <a:rPr lang="fr-FR" dirty="0" smtClean="0"/>
              <a:t>: </a:t>
            </a:r>
            <a:r>
              <a:rPr lang="fr-FR" dirty="0">
                <a:hlinkClick r:id="rId2"/>
              </a:rPr>
              <a:t>http://semver.org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&amp;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 smtClean="0">
                <a:hlinkClick r:id="rId3"/>
              </a:rPr>
              <a:t>://semver.npmjs.com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Semver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C:\Users\YCE\Documents\My Screen Captures\PrtScr capture_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907" y="1382324"/>
            <a:ext cx="7534275" cy="1524000"/>
          </a:xfrm>
          <a:prstGeom prst="rect">
            <a:avLst/>
          </a:prstGeom>
          <a:noFill/>
        </p:spPr>
      </p:pic>
      <p:pic>
        <p:nvPicPr>
          <p:cNvPr id="7171" name="Picture 3" descr="C:\Users\YCE\Documents\My Screen Captures\PrtScr capture_1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269" y="3353410"/>
            <a:ext cx="8410576" cy="1171575"/>
          </a:xfrm>
          <a:prstGeom prst="rect">
            <a:avLst/>
          </a:prstGeom>
          <a:noFill/>
        </p:spPr>
      </p:pic>
      <p:pic>
        <p:nvPicPr>
          <p:cNvPr id="7172" name="Picture 4" descr="C:\Users\YCE\Documents\My Screen Captures\PrtScr capture_1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869" y="4546211"/>
            <a:ext cx="2190750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trust anyone, specially for « small » dependencies</a:t>
            </a:r>
          </a:p>
          <a:p>
            <a:r>
              <a:rPr lang="en-US" dirty="0"/>
              <a:t>Do not use ranges to keep control of your </a:t>
            </a:r>
            <a:r>
              <a:rPr lang="en-US" dirty="0" smtClean="0"/>
              <a:t>dependencies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smtClean="0"/>
              <a:t>update </a:t>
            </a:r>
            <a:r>
              <a:rPr lang="en-US" dirty="0" smtClean="0"/>
              <a:t>blindly</a:t>
            </a:r>
            <a:r>
              <a:rPr lang="fr-FR" dirty="0" smtClean="0"/>
              <a:t>: </a:t>
            </a:r>
            <a:r>
              <a:rPr lang="fr-FR" dirty="0" err="1" smtClean="0"/>
              <a:t>most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libs</a:t>
            </a:r>
            <a:r>
              <a:rPr lang="fr-FR" dirty="0" smtClean="0"/>
              <a:t> are on </a:t>
            </a:r>
            <a:r>
              <a:rPr lang="fr-FR" dirty="0" err="1" smtClean="0"/>
              <a:t>github</a:t>
            </a:r>
            <a:endParaRPr lang="fr-FR" dirty="0"/>
          </a:p>
          <a:p>
            <a:pPr lvl="1"/>
            <a:r>
              <a:rPr lang="fr-FR" dirty="0" smtClean="0"/>
              <a:t>Read the </a:t>
            </a:r>
            <a:r>
              <a:rPr lang="fr-FR" dirty="0" err="1" smtClean="0"/>
              <a:t>changelog</a:t>
            </a:r>
            <a:endParaRPr lang="fr-FR" dirty="0"/>
          </a:p>
          <a:p>
            <a:pPr lvl="1"/>
            <a:r>
              <a:rPr lang="fr-FR" dirty="0" err="1" smtClean="0"/>
              <a:t>Browse</a:t>
            </a:r>
            <a:r>
              <a:rPr lang="fr-FR" dirty="0" smtClean="0"/>
              <a:t> the code &amp;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Use a </a:t>
            </a:r>
            <a:r>
              <a:rPr lang="fr-FR" dirty="0" err="1" smtClean="0"/>
              <a:t>tool</a:t>
            </a:r>
            <a:r>
              <a:rPr lang="fr-FR" dirty="0" smtClean="0"/>
              <a:t> to help </a:t>
            </a:r>
            <a:r>
              <a:rPr lang="fr-FR" dirty="0" err="1" smtClean="0"/>
              <a:t>you</a:t>
            </a:r>
            <a:r>
              <a:rPr lang="fr-FR" dirty="0" smtClean="0"/>
              <a:t> manage updates: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 smtClean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www.npmjs.com/package/npm-check-updates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of </a:t>
            </a:r>
            <a:r>
              <a:rPr lang="fr-FR" dirty="0" err="1" smtClean="0"/>
              <a:t>advice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58757" y="5016369"/>
            <a:ext cx="7549978" cy="108739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Be aware: </a:t>
            </a:r>
            <a:r>
              <a:rPr lang="en-US" dirty="0" smtClean="0"/>
              <a:t>The dependencies you are using may use ranges for their own dependencies…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management is essential, especially in a fast moving ecosystem like JavaScript</a:t>
            </a:r>
          </a:p>
          <a:p>
            <a:endParaRPr lang="en-US" dirty="0" smtClean="0"/>
          </a:p>
          <a:p>
            <a:r>
              <a:rPr lang="en-US" dirty="0" smtClean="0"/>
              <a:t>Dependency management must be a task in the project lifecycle:</a:t>
            </a:r>
          </a:p>
          <a:p>
            <a:pPr lvl="1"/>
            <a:r>
              <a:rPr lang="en-US" b="1" dirty="0" smtClean="0"/>
              <a:t>It must be discussed by the team</a:t>
            </a:r>
          </a:p>
          <a:p>
            <a:pPr lvl="1"/>
            <a:r>
              <a:rPr lang="en-US" b="1" dirty="0" smtClean="0"/>
              <a:t>It must be planned</a:t>
            </a:r>
          </a:p>
          <a:p>
            <a:pPr lvl="1"/>
            <a:r>
              <a:rPr lang="en-US" b="1" dirty="0" smtClean="0"/>
              <a:t>It must be tested</a:t>
            </a:r>
            <a:endParaRPr lang="en-US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of </a:t>
            </a:r>
            <a:r>
              <a:rPr lang="fr-FR" dirty="0" err="1" smtClean="0"/>
              <a:t>advice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Yes!</a:t>
            </a:r>
          </a:p>
          <a:p>
            <a:endParaRPr lang="en-US" dirty="0"/>
          </a:p>
          <a:p>
            <a:r>
              <a:rPr lang="en-US" dirty="0"/>
              <a:t>Dependencies must not be mixed with app code base</a:t>
            </a:r>
          </a:p>
          <a:p>
            <a:r>
              <a:rPr lang="en-US" dirty="0"/>
              <a:t>Dependencies must be kept up to </a:t>
            </a:r>
            <a:r>
              <a:rPr lang="en-US" dirty="0" smtClean="0"/>
              <a:t>date</a:t>
            </a:r>
          </a:p>
          <a:p>
            <a:r>
              <a:rPr lang="en-US" dirty="0" smtClean="0"/>
              <a:t>JavaScript </a:t>
            </a:r>
            <a:r>
              <a:rPr lang="en-US" dirty="0"/>
              <a:t>projects use A LOT a dependencies</a:t>
            </a:r>
          </a:p>
          <a:p>
            <a:pPr lvl="1"/>
            <a:r>
              <a:rPr lang="en-US" dirty="0"/>
              <a:t>Ex: EDF NOVA project -&gt; 4 month old and already 100+ deps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 I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smtClean="0"/>
              <a:t>management?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9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dependency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flat dependency tree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YCE\Documents\My Screen Captures\PrtScr capture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910" y="1746125"/>
            <a:ext cx="6095137" cy="2917524"/>
          </a:xfrm>
          <a:prstGeom prst="rect">
            <a:avLst/>
          </a:prstGeom>
          <a:noFill/>
        </p:spPr>
      </p:pic>
      <p:pic>
        <p:nvPicPr>
          <p:cNvPr id="1027" name="Picture 3" descr="C:\Users\YCE\Documents\My Screen Captures\PrtScr capture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396" y="4953044"/>
            <a:ext cx="6341835" cy="1670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dependency tree</a:t>
            </a:r>
          </a:p>
          <a:p>
            <a:pPr lvl="1"/>
            <a:r>
              <a:rPr lang="en-US" dirty="0" smtClean="0"/>
              <a:t>Great on the server (don't have to care about space and latency)</a:t>
            </a:r>
          </a:p>
          <a:p>
            <a:pPr lvl="1"/>
            <a:r>
              <a:rPr lang="en-US" dirty="0" smtClean="0"/>
              <a:t>No dependency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/!\ </a:t>
            </a:r>
            <a:r>
              <a:rPr lang="en-US" dirty="0"/>
              <a:t>D</a:t>
            </a:r>
            <a:r>
              <a:rPr lang="en-US" dirty="0" smtClean="0"/>
              <a:t>oesn't </a:t>
            </a:r>
            <a:r>
              <a:rPr lang="en-US" dirty="0" smtClean="0"/>
              <a:t>work that well on the front-end: imagine a site having to download three copies of jQuery.</a:t>
            </a:r>
          </a:p>
          <a:p>
            <a:r>
              <a:rPr lang="en-US" dirty="0" smtClean="0"/>
              <a:t>Flat dependency tree</a:t>
            </a:r>
          </a:p>
          <a:p>
            <a:pPr lvl="1"/>
            <a:r>
              <a:rPr lang="en-US" dirty="0" smtClean="0"/>
              <a:t>Only one version for each package</a:t>
            </a:r>
          </a:p>
          <a:p>
            <a:pPr lvl="1"/>
            <a:r>
              <a:rPr lang="en-US" dirty="0" smtClean="0"/>
              <a:t>Minimal load (front-end friendly)</a:t>
            </a:r>
          </a:p>
          <a:p>
            <a:pPr lvl="1"/>
            <a:r>
              <a:rPr lang="en-US" dirty="0" smtClean="0"/>
              <a:t>/!\ Dependency </a:t>
            </a:r>
            <a:r>
              <a:rPr lang="en-US" dirty="0" smtClean="0"/>
              <a:t>conflict must be dealt with by the developer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package managers have many downsides. You just have to pick which you can live with.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the best?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Packet </a:t>
            </a:r>
            <a:r>
              <a:rPr lang="en-US" dirty="0" smtClean="0"/>
              <a:t>Manager</a:t>
            </a:r>
          </a:p>
          <a:p>
            <a:endParaRPr lang="en-US" dirty="0"/>
          </a:p>
          <a:p>
            <a:r>
              <a:rPr lang="en-US" dirty="0" smtClean="0"/>
              <a:t>Node </a:t>
            </a:r>
            <a:r>
              <a:rPr lang="en-US" dirty="0"/>
              <a:t>official registry: </a:t>
            </a:r>
            <a:r>
              <a:rPr lang="en-US" dirty="0">
                <a:hlinkClick r:id="rId2"/>
              </a:rPr>
              <a:t>https://www.npmjs.com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/>
              <a:t>Most </a:t>
            </a:r>
            <a:r>
              <a:rPr lang="en-US" dirty="0" smtClean="0"/>
              <a:t>commonly used for managing Node.js </a:t>
            </a:r>
            <a:r>
              <a:rPr lang="en-US" dirty="0" smtClean="0"/>
              <a:t>modules (build tools)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a nested dependency tree: </a:t>
            </a:r>
            <a:r>
              <a:rPr lang="en-US" dirty="0" smtClean="0"/>
              <a:t>no dependency conflicts</a:t>
            </a:r>
            <a:endParaRPr lang="en-US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YCE\Downloads\weekly-header-grace-hopp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3458" y="-476330"/>
            <a:ext cx="6570201" cy="2726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a specific dependency: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all dependencies from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2" descr="C:\Users\YCE\Documents\My Screen Captures\PrtScr capture_7.png"/>
          <p:cNvPicPr>
            <a:picLocks noChangeAspect="1" noChangeArrowheads="1"/>
          </p:cNvPicPr>
          <p:nvPr/>
        </p:nvPicPr>
        <p:blipFill rotWithShape="1">
          <a:blip r:embed="rId2"/>
          <a:srcRect b="86959"/>
          <a:stretch/>
        </p:blipFill>
        <p:spPr bwMode="auto">
          <a:xfrm>
            <a:off x="544439" y="4593755"/>
            <a:ext cx="7786384" cy="433712"/>
          </a:xfrm>
          <a:prstGeom prst="rect">
            <a:avLst/>
          </a:prstGeom>
          <a:noFill/>
        </p:spPr>
      </p:pic>
      <p:pic>
        <p:nvPicPr>
          <p:cNvPr id="8" name="Picture 2" descr="C:\Users\YCE\Documents\My Screen Captures\PrtScr capture_7.png"/>
          <p:cNvPicPr>
            <a:picLocks noChangeAspect="1" noChangeArrowheads="1"/>
          </p:cNvPicPr>
          <p:nvPr/>
        </p:nvPicPr>
        <p:blipFill rotWithShape="1">
          <a:blip r:embed="rId2"/>
          <a:srcRect t="13294" b="32068"/>
          <a:stretch/>
        </p:blipFill>
        <p:spPr bwMode="auto">
          <a:xfrm>
            <a:off x="515938" y="1905138"/>
            <a:ext cx="7786384" cy="1817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Package.json</a:t>
            </a:r>
            <a:endParaRPr lang="fr-FR" dirty="0"/>
          </a:p>
        </p:txBody>
      </p:sp>
      <p:pic>
        <p:nvPicPr>
          <p:cNvPr id="4098" name="Picture 2" descr="C:\Users\YCE\Documents\My Screen Captures\PrtScr capture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462" y="1039255"/>
            <a:ext cx="7655531" cy="550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Bower is a node packet</a:t>
            </a:r>
          </a:p>
          <a:p>
            <a:pPr lvl="1"/>
            <a:r>
              <a:rPr lang="en-US" dirty="0" smtClean="0"/>
              <a:t>must be installed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/>
          </a:p>
          <a:p>
            <a:r>
              <a:rPr lang="en-US" dirty="0"/>
              <a:t>Registry: </a:t>
            </a:r>
            <a:r>
              <a:rPr lang="en-US" dirty="0">
                <a:hlinkClick r:id="rId3"/>
              </a:rPr>
              <a:t>https://bower.io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Bower is created solely for the front-end and is optimized with that in </a:t>
            </a:r>
            <a:r>
              <a:rPr lang="en-US" dirty="0" smtClean="0"/>
              <a:t>mind: good for libraries that embedded in the app</a:t>
            </a:r>
            <a:endParaRPr lang="en-US" dirty="0" smtClean="0"/>
          </a:p>
          <a:p>
            <a:r>
              <a:rPr lang="en-US" dirty="0" smtClean="0"/>
              <a:t>Bower uses a flat dependency tree, requiring only one version for each package, reducing page load to a minimum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YCE\Downloads\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4885" y="243168"/>
            <a:ext cx="2279524" cy="2279524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3271" y="2165505"/>
            <a:ext cx="4295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specific dependency: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fr-FR" dirty="0"/>
              <a:t>Use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–-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/>
              <a:t> option to </a:t>
            </a:r>
            <a:r>
              <a:rPr lang="en-US" dirty="0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/>
              <a:t>package in bower.js</a:t>
            </a:r>
          </a:p>
          <a:p>
            <a:pPr lvl="1"/>
            <a:endParaRPr lang="en-US" dirty="0"/>
          </a:p>
          <a:p>
            <a:r>
              <a:rPr lang="en-US" dirty="0"/>
              <a:t>Install all dependencies from </a:t>
            </a:r>
            <a:r>
              <a:rPr lang="en-US" dirty="0" err="1" smtClean="0"/>
              <a:t>bower.json</a:t>
            </a:r>
            <a:endParaRPr lang="en-US" dirty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 descr="C:\Users\YCE\Documents\My Screen Captures\PrtScr capture_6.png"/>
          <p:cNvPicPr>
            <a:picLocks noChangeAspect="1" noChangeArrowheads="1"/>
          </p:cNvPicPr>
          <p:nvPr/>
        </p:nvPicPr>
        <p:blipFill rotWithShape="1">
          <a:blip r:embed="rId2"/>
          <a:srcRect t="25291"/>
          <a:stretch/>
        </p:blipFill>
        <p:spPr bwMode="auto">
          <a:xfrm>
            <a:off x="1150499" y="1853513"/>
            <a:ext cx="6572250" cy="2141939"/>
          </a:xfrm>
          <a:prstGeom prst="rect">
            <a:avLst/>
          </a:prstGeom>
          <a:noFill/>
        </p:spPr>
      </p:pic>
      <p:pic>
        <p:nvPicPr>
          <p:cNvPr id="8" name="Picture 3" descr="C:\Users\YCE\Documents\My Screen Captures\PrtScr capture_6.png"/>
          <p:cNvPicPr>
            <a:picLocks noChangeAspect="1" noChangeArrowheads="1"/>
          </p:cNvPicPr>
          <p:nvPr/>
        </p:nvPicPr>
        <p:blipFill rotWithShape="1">
          <a:blip r:embed="rId2"/>
          <a:srcRect b="73646"/>
          <a:stretch/>
        </p:blipFill>
        <p:spPr bwMode="auto">
          <a:xfrm>
            <a:off x="1150499" y="5578443"/>
            <a:ext cx="6572250" cy="755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344</TotalTime>
  <Words>545</Words>
  <Application>Microsoft Office PowerPoint</Application>
  <PresentationFormat>Affichage à l'écran (4:3)</PresentationFormat>
  <Paragraphs>163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AngularJS</vt:lpstr>
      <vt:lpstr>DO I need dependency management?</vt:lpstr>
      <vt:lpstr>2 ways of managing dependencies</vt:lpstr>
      <vt:lpstr>So which one is the best?</vt:lpstr>
      <vt:lpstr>npm</vt:lpstr>
      <vt:lpstr>npm</vt:lpstr>
      <vt:lpstr>npm</vt:lpstr>
      <vt:lpstr>BOWER</vt:lpstr>
      <vt:lpstr>BOWER</vt:lpstr>
      <vt:lpstr>BOWER</vt:lpstr>
      <vt:lpstr>BOWER</vt:lpstr>
      <vt:lpstr>publishing</vt:lpstr>
      <vt:lpstr>publishing</vt:lpstr>
      <vt:lpstr>publishing</vt:lpstr>
      <vt:lpstr>Semver</vt:lpstr>
      <vt:lpstr>Semver</vt:lpstr>
      <vt:lpstr>some words of advice</vt:lpstr>
      <vt:lpstr>some words of advice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832</cp:revision>
  <cp:lastPrinted>2016-07-06T12:01:12Z</cp:lastPrinted>
  <dcterms:created xsi:type="dcterms:W3CDTF">2015-02-11T13:34:01Z</dcterms:created>
  <dcterms:modified xsi:type="dcterms:W3CDTF">2016-11-20T16:09:59Z</dcterms:modified>
</cp:coreProperties>
</file>