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75" r:id="rId2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89881" autoAdjust="0"/>
  </p:normalViewPr>
  <p:slideViewPr>
    <p:cSldViewPr snapToGrid="0" showGuides="1">
      <p:cViewPr varScale="1">
        <p:scale>
          <a:sx n="118" d="100"/>
          <a:sy n="118" d="100"/>
        </p:scale>
        <p:origin x="1422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16/11/2016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16/11/2016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1EC732-5254-4B62-97DC-9222401B53D6}" type="datetime1">
              <a:rPr lang="fr-FR" smtClean="0"/>
              <a:t>16/11/2016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1716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30555"/>
            <a:ext cx="3816350" cy="4251760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1 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Introduction</a:t>
            </a:r>
          </a:p>
          <a:p>
            <a:pPr lvl="1"/>
            <a:r>
              <a:rPr lang="fr-FR" altLang="fr-FR" dirty="0" smtClean="0"/>
              <a:t>QCM</a:t>
            </a:r>
          </a:p>
          <a:p>
            <a:pPr lvl="1"/>
            <a:r>
              <a:rPr lang="fr-FR" altLang="fr-FR" sz="1800" dirty="0" smtClean="0"/>
              <a:t>Premier Pas</a:t>
            </a:r>
          </a:p>
          <a:p>
            <a:pPr lvl="1"/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Directives</a:t>
            </a:r>
          </a:p>
          <a:p>
            <a:pPr lvl="1"/>
            <a:r>
              <a:rPr lang="fr-FR" altLang="fr-FR" sz="1800" dirty="0" smtClean="0"/>
              <a:t>Filtres</a:t>
            </a:r>
          </a:p>
          <a:p>
            <a:pPr lvl="1"/>
            <a:r>
              <a:rPr lang="fr-FR" altLang="fr-FR" dirty="0" smtClean="0"/>
              <a:t>Formulaires</a:t>
            </a:r>
          </a:p>
          <a:p>
            <a:pPr lvl="1"/>
            <a:r>
              <a:rPr lang="fr-FR" altLang="fr-FR" sz="1800" dirty="0" smtClean="0"/>
              <a:t>I18N</a:t>
            </a:r>
            <a:endParaRPr lang="fr-FR" altLang="fr-FR" sz="1800" dirty="0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6264" y="1930556"/>
            <a:ext cx="3816350" cy="4251759"/>
          </a:xfrm>
          <a:prstGeom prst="rect">
            <a:avLst/>
          </a:prstGeo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fr-FR" altLang="fr-FR" sz="2400" u="sng" dirty="0" smtClean="0"/>
              <a:t>Jour 2</a:t>
            </a:r>
            <a:endParaRPr lang="fr-FR" altLang="fr-FR" sz="2400" dirty="0" smtClean="0"/>
          </a:p>
          <a:p>
            <a:r>
              <a:rPr lang="fr-FR" altLang="fr-FR" sz="2000" b="0" i="1" dirty="0" smtClean="0"/>
              <a:t>Matin : 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Routage</a:t>
            </a:r>
            <a:endParaRPr lang="fr-FR" altLang="fr-FR" dirty="0"/>
          </a:p>
          <a:p>
            <a:pPr lvl="1"/>
            <a:r>
              <a:rPr lang="fr-FR" altLang="fr-FR" dirty="0" smtClean="0"/>
              <a:t>Promesses</a:t>
            </a:r>
          </a:p>
          <a:p>
            <a:pPr lvl="1"/>
            <a:r>
              <a:rPr lang="fr-FR" altLang="fr-FR" sz="1800" dirty="0" smtClean="0"/>
              <a:t>$http</a:t>
            </a:r>
          </a:p>
          <a:p>
            <a:pPr lvl="1"/>
            <a:r>
              <a:rPr lang="fr-FR" altLang="fr-FR" dirty="0" smtClean="0"/>
              <a:t>$</a:t>
            </a:r>
            <a:r>
              <a:rPr lang="fr-FR" altLang="fr-FR" dirty="0" err="1" smtClean="0"/>
              <a:t>resource</a:t>
            </a:r>
            <a:endParaRPr lang="fr-FR" altLang="fr-FR" sz="1800" dirty="0" smtClean="0"/>
          </a:p>
          <a:p>
            <a:r>
              <a:rPr lang="fr-FR" altLang="fr-FR" sz="2000" b="0" i="1" dirty="0" smtClean="0"/>
              <a:t>Après midi :</a:t>
            </a:r>
            <a:endParaRPr lang="fr-FR" altLang="fr-FR" sz="2000" b="0" dirty="0" smtClean="0"/>
          </a:p>
          <a:p>
            <a:pPr lvl="1"/>
            <a:r>
              <a:rPr lang="fr-FR" altLang="fr-FR" dirty="0" smtClean="0"/>
              <a:t>Custom directives</a:t>
            </a:r>
          </a:p>
          <a:p>
            <a:pPr lvl="1"/>
            <a:r>
              <a:rPr lang="fr-FR" altLang="fr-FR" dirty="0" smtClean="0"/>
              <a:t>Custom Services</a:t>
            </a:r>
          </a:p>
          <a:p>
            <a:pPr lvl="1"/>
            <a:r>
              <a:rPr lang="fr-FR" altLang="fr-FR" sz="1800" dirty="0" smtClean="0"/>
              <a:t>Custom component</a:t>
            </a:r>
          </a:p>
          <a:p>
            <a:pPr lvl="1"/>
            <a:r>
              <a:rPr lang="fr-FR" altLang="fr-FR" dirty="0" err="1" smtClean="0"/>
              <a:t>Bower</a:t>
            </a:r>
            <a:endParaRPr lang="fr-FR" altLang="fr-FR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14" y="141833"/>
            <a:ext cx="3159775" cy="10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2151</TotalTime>
  <Words>18</Words>
  <Application>Microsoft Office PowerPoint</Application>
  <PresentationFormat>Affichage à l'écran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FR_Template_SopraSteria_Consulting_SopraHR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787</cp:revision>
  <cp:lastPrinted>2016-07-06T12:01:12Z</cp:lastPrinted>
  <dcterms:created xsi:type="dcterms:W3CDTF">2015-02-11T13:34:01Z</dcterms:created>
  <dcterms:modified xsi:type="dcterms:W3CDTF">2016-11-16T13:26:06Z</dcterms:modified>
</cp:coreProperties>
</file>