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407" r:id="rId3"/>
    <p:sldId id="406" r:id="rId4"/>
    <p:sldId id="408" r:id="rId5"/>
    <p:sldId id="409" r:id="rId6"/>
    <p:sldId id="411" r:id="rId7"/>
    <p:sldId id="412" r:id="rId8"/>
    <p:sldId id="413" r:id="rId9"/>
    <p:sldId id="414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1" autoAdjust="0"/>
    <p:restoredTop sz="89881" autoAdjust="0"/>
  </p:normalViewPr>
  <p:slideViewPr>
    <p:cSldViewPr snapToGrid="0" showGuides="1">
      <p:cViewPr varScale="1">
        <p:scale>
          <a:sx n="64" d="100"/>
          <a:sy n="64" d="100"/>
        </p:scale>
        <p:origin x="1272" y="7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2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6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4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7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ngularjs.org/api/ngResource" TargetMode="External"/><Relationship Id="rId4" Type="http://schemas.openxmlformats.org/officeDocument/2006/relationships/hyperlink" Target="https://docs.angularjs.org/api/ng/service/$htt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r="5497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551884" y="4218559"/>
            <a:ext cx="6451431" cy="424711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8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factory which creates a resource object that lets you interact with </a:t>
            </a:r>
            <a:r>
              <a:rPr lang="en-US" dirty="0">
                <a:hlinkClick r:id="rId3"/>
              </a:rPr>
              <a:t>RESTful</a:t>
            </a:r>
            <a:r>
              <a:rPr lang="en-US" dirty="0"/>
              <a:t> server-side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returned resource object has action methods which provide high-level behaviors without the need to interact with the low level </a:t>
            </a:r>
            <a:r>
              <a:rPr lang="en-US" dirty="0">
                <a:hlinkClick r:id="rId4"/>
              </a:rPr>
              <a:t>$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/>
              <a:t> service.</a:t>
            </a:r>
          </a:p>
          <a:p>
            <a:pPr lvl="1"/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the </a:t>
            </a:r>
            <a:r>
              <a:rPr lang="en-US" dirty="0" err="1"/>
              <a:t>ngResource</a:t>
            </a:r>
            <a:r>
              <a:rPr lang="en-US" dirty="0"/>
              <a:t> module to be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docs.angularjs.org/api/ngResource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include angular-resource.js in your HTML</a:t>
            </a:r>
            <a:r>
              <a:rPr lang="en-US" dirty="0" smtClean="0"/>
              <a:t>:</a:t>
            </a:r>
          </a:p>
          <a:p>
            <a:pPr marL="785813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="path/to/angular.js"&gt;&lt;/script&gt;</a:t>
            </a:r>
          </a:p>
          <a:p>
            <a:pPr marL="785813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="path/to/angular-resource.js"&gt;&lt;/script</a:t>
            </a:r>
            <a:r>
              <a:rPr lang="en-US" dirty="0" smtClean="0"/>
              <a:t>&gt;</a:t>
            </a:r>
          </a:p>
          <a:p>
            <a:pPr lvl="1">
              <a:buSzPts val="1800"/>
            </a:pPr>
            <a:r>
              <a:rPr lang="en-US" dirty="0" smtClean="0"/>
              <a:t>Finally</a:t>
            </a:r>
            <a:r>
              <a:rPr lang="en-US" dirty="0"/>
              <a:t>, load the module in your application by adding it as a dependent module</a:t>
            </a:r>
            <a:r>
              <a:rPr lang="en-US" dirty="0" smtClean="0"/>
              <a:t>:</a:t>
            </a:r>
            <a:endParaRPr lang="en-US" dirty="0"/>
          </a:p>
          <a:p>
            <a:pPr marL="785813" lvl="2" indent="0">
              <a:buNone/>
            </a:pPr>
            <a:r>
              <a:rPr lang="en-US" dirty="0" err="1"/>
              <a:t>angular.module</a:t>
            </a:r>
            <a:r>
              <a:rPr lang="en-US" dirty="0"/>
              <a:t>('app', ['</a:t>
            </a:r>
            <a:r>
              <a:rPr lang="en-US" dirty="0" err="1"/>
              <a:t>ngResource</a:t>
            </a:r>
            <a:r>
              <a:rPr lang="en-US" dirty="0"/>
              <a:t>']);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 l="11717"/>
          <a:stretch/>
        </p:blipFill>
        <p:spPr bwMode="auto">
          <a:xfrm>
            <a:off x="418356" y="1444309"/>
            <a:ext cx="8072582" cy="43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Invoking </a:t>
            </a:r>
            <a:r>
              <a:rPr lang="en-US" dirty="0"/>
              <a:t>a $resource object method immediately returns an empty reference (object or array depending on </a:t>
            </a:r>
            <a:r>
              <a:rPr lang="en-US" dirty="0" err="1"/>
              <a:t>isArray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data is returned from the server the existing reference is populated with the actual data.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 useful trick since usually the resource is assigned to a model which is then rendered by the view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that in most cases one never has to write a callback function for the action methods.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7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action methods on the class object or instance object can be invoked with the following parameters: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HTTP </a:t>
            </a:r>
            <a:r>
              <a:rPr lang="en-US" dirty="0"/>
              <a:t>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1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callback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$promise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callbacks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7" y="1465192"/>
            <a:ext cx="5593676" cy="21068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" y="4260844"/>
            <a:ext cx="5855065" cy="15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no PUT or PATCH method!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 err="1" smtClean="0"/>
              <a:t>backends</a:t>
            </a:r>
            <a:r>
              <a:rPr lang="en-US" dirty="0" smtClean="0"/>
              <a:t> got different opinion on the HTTP verb being used for update: PUT, POST or 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to identify the item to update?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How to update an </a:t>
            </a:r>
            <a:r>
              <a:rPr lang="fr-FR" cap="none" dirty="0" err="1"/>
              <a:t>element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$</a:t>
            </a:r>
            <a:r>
              <a:rPr lang="fr-FR" cap="none" dirty="0" err="1"/>
              <a:t>resource</a:t>
            </a:r>
            <a:r>
              <a:rPr lang="fr-FR" cap="none" dirty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20" y="1772301"/>
            <a:ext cx="5188489" cy="16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Everybody have to create his own update method, for </a:t>
            </a:r>
            <a:r>
              <a:rPr lang="en-US" dirty="0" err="1" smtClean="0"/>
              <a:t>exemple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How to update an </a:t>
            </a:r>
            <a:r>
              <a:rPr lang="fr-FR" cap="none" dirty="0" err="1" smtClean="0"/>
              <a:t>element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$</a:t>
            </a:r>
            <a:r>
              <a:rPr lang="fr-FR" cap="none" dirty="0" err="1" smtClean="0"/>
              <a:t>resource</a:t>
            </a:r>
            <a:r>
              <a:rPr lang="fr-FR" cap="none" dirty="0" smtClean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1465192"/>
            <a:ext cx="6700607" cy="4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action's configuration specifies that it is cancellable, you can cancel the request related to an instance or collection (as long as it is a result of a "non-instance" call):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dirty="0" err="1"/>
              <a:t>Cancelling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6" y="2275545"/>
            <a:ext cx="6564602" cy="37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102</TotalTime>
  <Words>371</Words>
  <Application>Microsoft Office PowerPoint</Application>
  <PresentationFormat>Affichage à l'écran (4:3)</PresentationFormat>
  <Paragraphs>95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AngularJS</vt:lpstr>
      <vt:lpstr>AngularJS</vt:lpstr>
      <vt:lpstr>AngularJS</vt:lpstr>
      <vt:lpstr>AngularJS</vt:lpstr>
      <vt:lpstr>Using callbacks</vt:lpstr>
      <vt:lpstr>How to update an element with $resource?</vt:lpstr>
      <vt:lpstr>How to update an element with $resource?</vt:lpstr>
      <vt:lpstr>Cancelling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782</cp:revision>
  <cp:lastPrinted>2016-07-06T12:01:12Z</cp:lastPrinted>
  <dcterms:created xsi:type="dcterms:W3CDTF">2015-02-11T13:34:01Z</dcterms:created>
  <dcterms:modified xsi:type="dcterms:W3CDTF">2017-03-16T22:28:24Z</dcterms:modified>
</cp:coreProperties>
</file>